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26"/>
  </p:notesMasterIdLst>
  <p:sldIdLst>
    <p:sldId id="1152" r:id="rId6"/>
    <p:sldId id="274" r:id="rId7"/>
    <p:sldId id="1141" r:id="rId8"/>
    <p:sldId id="1151" r:id="rId9"/>
    <p:sldId id="1144" r:id="rId10"/>
    <p:sldId id="1145" r:id="rId11"/>
    <p:sldId id="1146" r:id="rId12"/>
    <p:sldId id="1148" r:id="rId13"/>
    <p:sldId id="268" r:id="rId14"/>
    <p:sldId id="1147" r:id="rId15"/>
    <p:sldId id="276" r:id="rId16"/>
    <p:sldId id="1149" r:id="rId17"/>
    <p:sldId id="1150" r:id="rId18"/>
    <p:sldId id="1136" r:id="rId19"/>
    <p:sldId id="1140" r:id="rId20"/>
    <p:sldId id="1133" r:id="rId21"/>
    <p:sldId id="1138" r:id="rId22"/>
    <p:sldId id="1139" r:id="rId23"/>
    <p:sldId id="1142" r:id="rId24"/>
    <p:sldId id="1153" r:id="rId25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E73FB2-C10D-45EB-94A5-91E060011315}" v="3" dt="2025-09-16T16:00:13.7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8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16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erson Brooms" userId="1977c6f0-4758-40cf-b2a8-d78630378060" providerId="ADAL" clId="{4A00C5EE-7BAF-4FA8-9A76-047CF6B92177}"/>
    <pc:docChg chg="undo custSel modSld">
      <pc:chgData name="Anderson Brooms" userId="1977c6f0-4758-40cf-b2a8-d78630378060" providerId="ADAL" clId="{4A00C5EE-7BAF-4FA8-9A76-047CF6B92177}" dt="2025-01-14T15:23:32.933" v="77" actId="14826"/>
      <pc:docMkLst>
        <pc:docMk/>
      </pc:docMkLst>
      <pc:sldChg chg="modSp mod">
        <pc:chgData name="Anderson Brooms" userId="1977c6f0-4758-40cf-b2a8-d78630378060" providerId="ADAL" clId="{4A00C5EE-7BAF-4FA8-9A76-047CF6B92177}" dt="2025-01-14T15:03:35.676" v="48" actId="20577"/>
        <pc:sldMkLst>
          <pc:docMk/>
          <pc:sldMk cId="692115419" sldId="1120"/>
        </pc:sldMkLst>
      </pc:sldChg>
      <pc:sldChg chg="modSp">
        <pc:chgData name="Anderson Brooms" userId="1977c6f0-4758-40cf-b2a8-d78630378060" providerId="ADAL" clId="{4A00C5EE-7BAF-4FA8-9A76-047CF6B92177}" dt="2025-01-14T15:14:19.491" v="50" actId="14826"/>
        <pc:sldMkLst>
          <pc:docMk/>
          <pc:sldMk cId="1188148305" sldId="1126"/>
        </pc:sldMkLst>
      </pc:sldChg>
      <pc:sldChg chg="modSp">
        <pc:chgData name="Anderson Brooms" userId="1977c6f0-4758-40cf-b2a8-d78630378060" providerId="ADAL" clId="{4A00C5EE-7BAF-4FA8-9A76-047CF6B92177}" dt="2025-01-14T15:21:43.599" v="74" actId="14826"/>
        <pc:sldMkLst>
          <pc:docMk/>
          <pc:sldMk cId="2120207997" sldId="1133"/>
        </pc:sldMkLst>
      </pc:sldChg>
      <pc:sldChg chg="addSp delSp modSp mod">
        <pc:chgData name="Anderson Brooms" userId="1977c6f0-4758-40cf-b2a8-d78630378060" providerId="ADAL" clId="{4A00C5EE-7BAF-4FA8-9A76-047CF6B92177}" dt="2025-01-14T15:17:28.390" v="70" actId="1076"/>
        <pc:sldMkLst>
          <pc:docMk/>
          <pc:sldMk cId="1316507172" sldId="1136"/>
        </pc:sldMkLst>
      </pc:sldChg>
      <pc:sldChg chg="modSp">
        <pc:chgData name="Anderson Brooms" userId="1977c6f0-4758-40cf-b2a8-d78630378060" providerId="ADAL" clId="{4A00C5EE-7BAF-4FA8-9A76-047CF6B92177}" dt="2025-01-14T15:23:32.933" v="77" actId="14826"/>
        <pc:sldMkLst>
          <pc:docMk/>
          <pc:sldMk cId="1943284173" sldId="1138"/>
        </pc:sldMkLst>
      </pc:sldChg>
      <pc:sldChg chg="modSp">
        <pc:chgData name="Anderson Brooms" userId="1977c6f0-4758-40cf-b2a8-d78630378060" providerId="ADAL" clId="{4A00C5EE-7BAF-4FA8-9A76-047CF6B92177}" dt="2025-01-14T15:22:28.850" v="76" actId="14826"/>
        <pc:sldMkLst>
          <pc:docMk/>
          <pc:sldMk cId="3143091716" sldId="1139"/>
        </pc:sldMkLst>
      </pc:sldChg>
    </pc:docChg>
  </pc:docChgLst>
  <pc:docChgLst>
    <pc:chgData name="Anderson Brooms" userId="1977c6f0-4758-40cf-b2a8-d78630378060" providerId="ADAL" clId="{F6DB6DA2-4616-462B-8BDE-098B3E293737}"/>
    <pc:docChg chg="custSel addSld delSld modSld sldOrd">
      <pc:chgData name="Anderson Brooms" userId="1977c6f0-4758-40cf-b2a8-d78630378060" providerId="ADAL" clId="{F6DB6DA2-4616-462B-8BDE-098B3E293737}" dt="2024-11-07T21:51:13.709" v="306"/>
      <pc:docMkLst>
        <pc:docMk/>
      </pc:docMkLst>
      <pc:sldChg chg="modSp mod">
        <pc:chgData name="Anderson Brooms" userId="1977c6f0-4758-40cf-b2a8-d78630378060" providerId="ADAL" clId="{F6DB6DA2-4616-462B-8BDE-098B3E293737}" dt="2024-11-07T21:23:44.100" v="93" actId="14826"/>
        <pc:sldMkLst>
          <pc:docMk/>
          <pc:sldMk cId="2826334000" sldId="626"/>
        </pc:sldMkLst>
      </pc:sldChg>
      <pc:sldChg chg="ord">
        <pc:chgData name="Anderson Brooms" userId="1977c6f0-4758-40cf-b2a8-d78630378060" providerId="ADAL" clId="{F6DB6DA2-4616-462B-8BDE-098B3E293737}" dt="2024-11-07T21:39:34.766" v="99"/>
        <pc:sldMkLst>
          <pc:docMk/>
          <pc:sldMk cId="2799286387" sldId="1116"/>
        </pc:sldMkLst>
      </pc:sldChg>
      <pc:sldChg chg="modSp mod">
        <pc:chgData name="Anderson Brooms" userId="1977c6f0-4758-40cf-b2a8-d78630378060" providerId="ADAL" clId="{F6DB6DA2-4616-462B-8BDE-098B3E293737}" dt="2024-11-07T20:59:17.879" v="17" actId="20577"/>
        <pc:sldMkLst>
          <pc:docMk/>
          <pc:sldMk cId="692115419" sldId="1120"/>
        </pc:sldMkLst>
      </pc:sldChg>
      <pc:sldChg chg="del">
        <pc:chgData name="Anderson Brooms" userId="1977c6f0-4758-40cf-b2a8-d78630378060" providerId="ADAL" clId="{F6DB6DA2-4616-462B-8BDE-098B3E293737}" dt="2024-11-07T21:45:00.040" v="113" actId="2696"/>
        <pc:sldMkLst>
          <pc:docMk/>
          <pc:sldMk cId="2959133345" sldId="1125"/>
        </pc:sldMkLst>
      </pc:sldChg>
      <pc:sldChg chg="modSp ord">
        <pc:chgData name="Anderson Brooms" userId="1977c6f0-4758-40cf-b2a8-d78630378060" providerId="ADAL" clId="{F6DB6DA2-4616-462B-8BDE-098B3E293737}" dt="2024-11-07T21:39:39.371" v="103"/>
        <pc:sldMkLst>
          <pc:docMk/>
          <pc:sldMk cId="1188148305" sldId="1126"/>
        </pc:sldMkLst>
      </pc:sldChg>
      <pc:sldChg chg="modSp mod">
        <pc:chgData name="Anderson Brooms" userId="1977c6f0-4758-40cf-b2a8-d78630378060" providerId="ADAL" clId="{F6DB6DA2-4616-462B-8BDE-098B3E293737}" dt="2024-11-07T21:44:49.555" v="111" actId="1076"/>
        <pc:sldMkLst>
          <pc:docMk/>
          <pc:sldMk cId="2120207997" sldId="1133"/>
        </pc:sldMkLst>
      </pc:sldChg>
      <pc:sldChg chg="del">
        <pc:chgData name="Anderson Brooms" userId="1977c6f0-4758-40cf-b2a8-d78630378060" providerId="ADAL" clId="{F6DB6DA2-4616-462B-8BDE-098B3E293737}" dt="2024-11-07T21:46:40.385" v="120" actId="2696"/>
        <pc:sldMkLst>
          <pc:docMk/>
          <pc:sldMk cId="514026197" sldId="1135"/>
        </pc:sldMkLst>
      </pc:sldChg>
      <pc:sldChg chg="modSp ord">
        <pc:chgData name="Anderson Brooms" userId="1977c6f0-4758-40cf-b2a8-d78630378060" providerId="ADAL" clId="{F6DB6DA2-4616-462B-8BDE-098B3E293737}" dt="2024-11-07T21:39:36.784" v="101"/>
        <pc:sldMkLst>
          <pc:docMk/>
          <pc:sldMk cId="1316507172" sldId="1136"/>
        </pc:sldMkLst>
      </pc:sldChg>
      <pc:sldChg chg="del">
        <pc:chgData name="Anderson Brooms" userId="1977c6f0-4758-40cf-b2a8-d78630378060" providerId="ADAL" clId="{F6DB6DA2-4616-462B-8BDE-098B3E293737}" dt="2024-11-07T21:45:49.888" v="117" actId="2696"/>
        <pc:sldMkLst>
          <pc:docMk/>
          <pc:sldMk cId="3632579853" sldId="1137"/>
        </pc:sldMkLst>
      </pc:sldChg>
      <pc:sldChg chg="modSp add">
        <pc:chgData name="Anderson Brooms" userId="1977c6f0-4758-40cf-b2a8-d78630378060" providerId="ADAL" clId="{F6DB6DA2-4616-462B-8BDE-098B3E293737}" dt="2024-11-07T21:45:33.924" v="115" actId="14826"/>
        <pc:sldMkLst>
          <pc:docMk/>
          <pc:sldMk cId="1943284173" sldId="1138"/>
        </pc:sldMkLst>
      </pc:sldChg>
      <pc:sldChg chg="modSp add">
        <pc:chgData name="Anderson Brooms" userId="1977c6f0-4758-40cf-b2a8-d78630378060" providerId="ADAL" clId="{F6DB6DA2-4616-462B-8BDE-098B3E293737}" dt="2024-11-07T21:46:13.813" v="119" actId="14826"/>
        <pc:sldMkLst>
          <pc:docMk/>
          <pc:sldMk cId="3143091716" sldId="1139"/>
        </pc:sldMkLst>
      </pc:sldChg>
      <pc:sldChg chg="addSp delSp modSp add mod ord">
        <pc:chgData name="Anderson Brooms" userId="1977c6f0-4758-40cf-b2a8-d78630378060" providerId="ADAL" clId="{F6DB6DA2-4616-462B-8BDE-098B3E293737}" dt="2024-11-07T21:51:13.709" v="306"/>
        <pc:sldMkLst>
          <pc:docMk/>
          <pc:sldMk cId="2161958843" sldId="1140"/>
        </pc:sldMkLst>
      </pc:sldChg>
    </pc:docChg>
  </pc:docChgLst>
  <pc:docChgLst>
    <pc:chgData name="Anderson Brooms" userId="1977c6f0-4758-40cf-b2a8-d78630378060" providerId="ADAL" clId="{D412F1CB-21BF-487F-BCE4-9AC1667669A4}"/>
    <pc:docChg chg="undo custSel addSld delSld modSld">
      <pc:chgData name="Anderson Brooms" userId="1977c6f0-4758-40cf-b2a8-d78630378060" providerId="ADAL" clId="{D412F1CB-21BF-487F-BCE4-9AC1667669A4}" dt="2025-09-16T16:03:00.234" v="21" actId="207"/>
      <pc:docMkLst>
        <pc:docMk/>
      </pc:docMkLst>
      <pc:sldChg chg="modSp">
        <pc:chgData name="Anderson Brooms" userId="1977c6f0-4758-40cf-b2a8-d78630378060" providerId="ADAL" clId="{D412F1CB-21BF-487F-BCE4-9AC1667669A4}" dt="2025-09-11T20:32:02.033" v="1" actId="14826"/>
        <pc:sldMkLst>
          <pc:docMk/>
          <pc:sldMk cId="2826334000" sldId="626"/>
        </pc:sldMkLst>
        <pc:picChg chg="mod">
          <ac:chgData name="Anderson Brooms" userId="1977c6f0-4758-40cf-b2a8-d78630378060" providerId="ADAL" clId="{D412F1CB-21BF-487F-BCE4-9AC1667669A4}" dt="2025-09-11T20:31:44.897" v="0" actId="14826"/>
          <ac:picMkLst>
            <pc:docMk/>
            <pc:sldMk cId="2826334000" sldId="626"/>
            <ac:picMk id="3" creationId="{80AD3564-CB0B-6117-3D9A-5ECA33B59F85}"/>
          </ac:picMkLst>
        </pc:picChg>
        <pc:picChg chg="mod">
          <ac:chgData name="Anderson Brooms" userId="1977c6f0-4758-40cf-b2a8-d78630378060" providerId="ADAL" clId="{D412F1CB-21BF-487F-BCE4-9AC1667669A4}" dt="2025-09-11T20:32:02.033" v="1" actId="14826"/>
          <ac:picMkLst>
            <pc:docMk/>
            <pc:sldMk cId="2826334000" sldId="626"/>
            <ac:picMk id="4" creationId="{7F05E1E7-F7BF-10C9-73ED-FDCE0CB11CE0}"/>
          </ac:picMkLst>
        </pc:picChg>
      </pc:sldChg>
      <pc:sldChg chg="addSp delSp modSp add del mod">
        <pc:chgData name="Anderson Brooms" userId="1977c6f0-4758-40cf-b2a8-d78630378060" providerId="ADAL" clId="{D412F1CB-21BF-487F-BCE4-9AC1667669A4}" dt="2025-09-16T16:03:00.234" v="21" actId="207"/>
        <pc:sldMkLst>
          <pc:docMk/>
          <pc:sldMk cId="1813842584" sldId="1140"/>
        </pc:sldMkLst>
        <pc:spChg chg="del">
          <ac:chgData name="Anderson Brooms" userId="1977c6f0-4758-40cf-b2a8-d78630378060" providerId="ADAL" clId="{D412F1CB-21BF-487F-BCE4-9AC1667669A4}" dt="2025-09-16T15:59:35.341" v="2" actId="21"/>
          <ac:spMkLst>
            <pc:docMk/>
            <pc:sldMk cId="1813842584" sldId="1140"/>
            <ac:spMk id="5" creationId="{784F2353-F379-75B0-CEC5-9E47A7F03969}"/>
          </ac:spMkLst>
        </pc:spChg>
        <pc:spChg chg="add mod">
          <ac:chgData name="Anderson Brooms" userId="1977c6f0-4758-40cf-b2a8-d78630378060" providerId="ADAL" clId="{D412F1CB-21BF-487F-BCE4-9AC1667669A4}" dt="2025-09-16T16:02:33.623" v="16" actId="208"/>
          <ac:spMkLst>
            <pc:docMk/>
            <pc:sldMk cId="1813842584" sldId="1140"/>
            <ac:spMk id="7" creationId="{0B87B69C-381F-665B-14E2-0969F6215C6C}"/>
          </ac:spMkLst>
        </pc:spChg>
        <pc:spChg chg="add del">
          <ac:chgData name="Anderson Brooms" userId="1977c6f0-4758-40cf-b2a8-d78630378060" providerId="ADAL" clId="{D412F1CB-21BF-487F-BCE4-9AC1667669A4}" dt="2025-09-16T16:02:43.255" v="18" actId="478"/>
          <ac:spMkLst>
            <pc:docMk/>
            <pc:sldMk cId="1813842584" sldId="1140"/>
            <ac:spMk id="8" creationId="{253B42C4-D39B-5695-17AB-DCFD3C64786E}"/>
          </ac:spMkLst>
        </pc:spChg>
        <pc:spChg chg="add mod">
          <ac:chgData name="Anderson Brooms" userId="1977c6f0-4758-40cf-b2a8-d78630378060" providerId="ADAL" clId="{D412F1CB-21BF-487F-BCE4-9AC1667669A4}" dt="2025-09-16T16:03:00.234" v="21" actId="207"/>
          <ac:spMkLst>
            <pc:docMk/>
            <pc:sldMk cId="1813842584" sldId="1140"/>
            <ac:spMk id="9" creationId="{B22672AA-B141-9932-DCE9-A999CE36F126}"/>
          </ac:spMkLst>
        </pc:spChg>
        <pc:picChg chg="add mod">
          <ac:chgData name="Anderson Brooms" userId="1977c6f0-4758-40cf-b2a8-d78630378060" providerId="ADAL" clId="{D412F1CB-21BF-487F-BCE4-9AC1667669A4}" dt="2025-09-16T16:01:50.817" v="12" actId="1076"/>
          <ac:picMkLst>
            <pc:docMk/>
            <pc:sldMk cId="1813842584" sldId="1140"/>
            <ac:picMk id="3" creationId="{E03CC3C1-84B8-A9F0-1A31-2C78A14C72CA}"/>
          </ac:picMkLst>
        </pc:picChg>
        <pc:picChg chg="mod">
          <ac:chgData name="Anderson Brooms" userId="1977c6f0-4758-40cf-b2a8-d78630378060" providerId="ADAL" clId="{D412F1CB-21BF-487F-BCE4-9AC1667669A4}" dt="2025-09-16T16:01:55.276" v="13" actId="1076"/>
          <ac:picMkLst>
            <pc:docMk/>
            <pc:sldMk cId="1813842584" sldId="1140"/>
            <ac:picMk id="4" creationId="{F6A41C55-1A36-324C-E09A-34AFD47BE6CC}"/>
          </ac:picMkLst>
        </pc:picChg>
      </pc:sldChg>
    </pc:docChg>
  </pc:docChgLst>
  <pc:docChgLst>
    <pc:chgData name="Anderson Brooms" userId="1977c6f0-4758-40cf-b2a8-d78630378060" providerId="ADAL" clId="{BA296E5C-B66F-4103-A39A-01CE749C4B94}"/>
    <pc:docChg chg="undo custSel delSld modSld sldOrd">
      <pc:chgData name="Anderson Brooms" userId="1977c6f0-4758-40cf-b2a8-d78630378060" providerId="ADAL" clId="{BA296E5C-B66F-4103-A39A-01CE749C4B94}" dt="2025-07-15T06:49:54.660" v="77"/>
      <pc:docMkLst>
        <pc:docMk/>
      </pc:docMkLst>
      <pc:sldChg chg="del">
        <pc:chgData name="Anderson Brooms" userId="1977c6f0-4758-40cf-b2a8-d78630378060" providerId="ADAL" clId="{BA296E5C-B66F-4103-A39A-01CE749C4B94}" dt="2025-07-07T20:53:35.313" v="36" actId="2696"/>
        <pc:sldMkLst>
          <pc:docMk/>
          <pc:sldMk cId="0" sldId="258"/>
        </pc:sldMkLst>
      </pc:sldChg>
      <pc:sldChg chg="del">
        <pc:chgData name="Anderson Brooms" userId="1977c6f0-4758-40cf-b2a8-d78630378060" providerId="ADAL" clId="{BA296E5C-B66F-4103-A39A-01CE749C4B94}" dt="2025-07-07T20:53:35.313" v="36" actId="2696"/>
        <pc:sldMkLst>
          <pc:docMk/>
          <pc:sldMk cId="0" sldId="260"/>
        </pc:sldMkLst>
      </pc:sldChg>
      <pc:sldChg chg="del modTransition">
        <pc:chgData name="Anderson Brooms" userId="1977c6f0-4758-40cf-b2a8-d78630378060" providerId="ADAL" clId="{BA296E5C-B66F-4103-A39A-01CE749C4B94}" dt="2025-07-14T05:10:11.864" v="75" actId="2696"/>
        <pc:sldMkLst>
          <pc:docMk/>
          <pc:sldMk cId="1159328649" sldId="585"/>
        </pc:sldMkLst>
      </pc:sldChg>
      <pc:sldChg chg="del modTransition">
        <pc:chgData name="Anderson Brooms" userId="1977c6f0-4758-40cf-b2a8-d78630378060" providerId="ADAL" clId="{BA296E5C-B66F-4103-A39A-01CE749C4B94}" dt="2025-07-14T05:10:11.864" v="75" actId="2696"/>
        <pc:sldMkLst>
          <pc:docMk/>
          <pc:sldMk cId="1025323841" sldId="586"/>
        </pc:sldMkLst>
      </pc:sldChg>
      <pc:sldChg chg="delSp modSp mod modTransition">
        <pc:chgData name="Anderson Brooms" userId="1977c6f0-4758-40cf-b2a8-d78630378060" providerId="ADAL" clId="{BA296E5C-B66F-4103-A39A-01CE749C4B94}" dt="2025-07-14T05:00:01.514" v="74"/>
        <pc:sldMkLst>
          <pc:docMk/>
          <pc:sldMk cId="2826334000" sldId="626"/>
        </pc:sldMkLst>
      </pc:sldChg>
      <pc:sldChg chg="del">
        <pc:chgData name="Anderson Brooms" userId="1977c6f0-4758-40cf-b2a8-d78630378060" providerId="ADAL" clId="{BA296E5C-B66F-4103-A39A-01CE749C4B94}" dt="2025-07-14T04:47:30.634" v="72" actId="2696"/>
        <pc:sldMkLst>
          <pc:docMk/>
          <pc:sldMk cId="2799286387" sldId="1116"/>
        </pc:sldMkLst>
      </pc:sldChg>
      <pc:sldChg chg="delSp modSp mod modTransition">
        <pc:chgData name="Anderson Brooms" userId="1977c6f0-4758-40cf-b2a8-d78630378060" providerId="ADAL" clId="{BA296E5C-B66F-4103-A39A-01CE749C4B94}" dt="2025-07-14T05:00:01.514" v="74"/>
        <pc:sldMkLst>
          <pc:docMk/>
          <pc:sldMk cId="692115419" sldId="1120"/>
        </pc:sldMkLst>
      </pc:sldChg>
      <pc:sldChg chg="modSp modTransition">
        <pc:chgData name="Anderson Brooms" userId="1977c6f0-4758-40cf-b2a8-d78630378060" providerId="ADAL" clId="{BA296E5C-B66F-4103-A39A-01CE749C4B94}" dt="2025-07-14T05:00:01.514" v="74"/>
        <pc:sldMkLst>
          <pc:docMk/>
          <pc:sldMk cId="1188148305" sldId="1126"/>
        </pc:sldMkLst>
      </pc:sldChg>
      <pc:sldChg chg="addSp modSp mod modTransition">
        <pc:chgData name="Anderson Brooms" userId="1977c6f0-4758-40cf-b2a8-d78630378060" providerId="ADAL" clId="{BA296E5C-B66F-4103-A39A-01CE749C4B94}" dt="2025-07-14T05:00:01.514" v="74"/>
        <pc:sldMkLst>
          <pc:docMk/>
          <pc:sldMk cId="2120207997" sldId="1133"/>
        </pc:sldMkLst>
      </pc:sldChg>
      <pc:sldChg chg="modSp modTransition">
        <pc:chgData name="Anderson Brooms" userId="1977c6f0-4758-40cf-b2a8-d78630378060" providerId="ADAL" clId="{BA296E5C-B66F-4103-A39A-01CE749C4B94}" dt="2025-07-14T05:00:01.514" v="74"/>
        <pc:sldMkLst>
          <pc:docMk/>
          <pc:sldMk cId="1316507172" sldId="1136"/>
        </pc:sldMkLst>
      </pc:sldChg>
      <pc:sldChg chg="del">
        <pc:chgData name="Anderson Brooms" userId="1977c6f0-4758-40cf-b2a8-d78630378060" providerId="ADAL" clId="{BA296E5C-B66F-4103-A39A-01CE749C4B94}" dt="2025-07-07T20:53:35.313" v="36" actId="2696"/>
        <pc:sldMkLst>
          <pc:docMk/>
          <pc:sldMk cId="0" sldId="1137"/>
        </pc:sldMkLst>
      </pc:sldChg>
      <pc:sldChg chg="addSp modSp mod modTransition">
        <pc:chgData name="Anderson Brooms" userId="1977c6f0-4758-40cf-b2a8-d78630378060" providerId="ADAL" clId="{BA296E5C-B66F-4103-A39A-01CE749C4B94}" dt="2025-07-14T05:00:01.514" v="74"/>
        <pc:sldMkLst>
          <pc:docMk/>
          <pc:sldMk cId="1943284173" sldId="1138"/>
        </pc:sldMkLst>
      </pc:sldChg>
      <pc:sldChg chg="addSp modSp mod modTransition">
        <pc:chgData name="Anderson Brooms" userId="1977c6f0-4758-40cf-b2a8-d78630378060" providerId="ADAL" clId="{BA296E5C-B66F-4103-A39A-01CE749C4B94}" dt="2025-07-14T05:00:01.514" v="74"/>
        <pc:sldMkLst>
          <pc:docMk/>
          <pc:sldMk cId="3143091716" sldId="1139"/>
        </pc:sldMkLst>
      </pc:sldChg>
      <pc:sldChg chg="modSp ord modTransition">
        <pc:chgData name="Anderson Brooms" userId="1977c6f0-4758-40cf-b2a8-d78630378060" providerId="ADAL" clId="{BA296E5C-B66F-4103-A39A-01CE749C4B94}" dt="2025-07-15T06:49:54.660" v="77"/>
        <pc:sldMkLst>
          <pc:docMk/>
          <pc:sldMk cId="1813842584" sldId="1140"/>
        </pc:sldMkLst>
      </pc:sldChg>
    </pc:docChg>
  </pc:docChgLst>
  <pc:docChgLst>
    <pc:chgData name="Anderson Brooms" userId="1977c6f0-4758-40cf-b2a8-d78630378060" providerId="ADAL" clId="{081F3CC2-30F4-4560-920D-A8817133B268}"/>
    <pc:docChg chg="undo custSel addSld delSld modSld sldOrd">
      <pc:chgData name="Anderson Brooms" userId="1977c6f0-4758-40cf-b2a8-d78630378060" providerId="ADAL" clId="{081F3CC2-30F4-4560-920D-A8817133B268}" dt="2025-05-20T14:31:19.904" v="933" actId="255"/>
      <pc:docMkLst>
        <pc:docMk/>
      </pc:docMkLst>
      <pc:sldChg chg="add">
        <pc:chgData name="Anderson Brooms" userId="1977c6f0-4758-40cf-b2a8-d78630378060" providerId="ADAL" clId="{081F3CC2-30F4-4560-920D-A8817133B268}" dt="2025-05-15T15:17:00.766" v="387"/>
        <pc:sldMkLst>
          <pc:docMk/>
          <pc:sldMk cId="0" sldId="258"/>
        </pc:sldMkLst>
      </pc:sldChg>
      <pc:sldChg chg="add">
        <pc:chgData name="Anderson Brooms" userId="1977c6f0-4758-40cf-b2a8-d78630378060" providerId="ADAL" clId="{081F3CC2-30F4-4560-920D-A8817133B268}" dt="2025-05-15T15:17:13.331" v="389"/>
        <pc:sldMkLst>
          <pc:docMk/>
          <pc:sldMk cId="0" sldId="260"/>
        </pc:sldMkLst>
      </pc:sldChg>
      <pc:sldChg chg="add">
        <pc:chgData name="Anderson Brooms" userId="1977c6f0-4758-40cf-b2a8-d78630378060" providerId="ADAL" clId="{081F3CC2-30F4-4560-920D-A8817133B268}" dt="2025-05-15T15:17:30.851" v="391"/>
        <pc:sldMkLst>
          <pc:docMk/>
          <pc:sldMk cId="1159328649" sldId="585"/>
        </pc:sldMkLst>
      </pc:sldChg>
      <pc:sldChg chg="add ord">
        <pc:chgData name="Anderson Brooms" userId="1977c6f0-4758-40cf-b2a8-d78630378060" providerId="ADAL" clId="{081F3CC2-30F4-4560-920D-A8817133B268}" dt="2025-05-20T14:16:41.014" v="452" actId="20578"/>
        <pc:sldMkLst>
          <pc:docMk/>
          <pc:sldMk cId="1025323841" sldId="586"/>
        </pc:sldMkLst>
      </pc:sldChg>
      <pc:sldChg chg="addSp modSp mod">
        <pc:chgData name="Anderson Brooms" userId="1977c6f0-4758-40cf-b2a8-d78630378060" providerId="ADAL" clId="{081F3CC2-30F4-4560-920D-A8817133B268}" dt="2025-05-15T18:09:50.786" v="406" actId="2085"/>
        <pc:sldMkLst>
          <pc:docMk/>
          <pc:sldMk cId="2826334000" sldId="626"/>
        </pc:sldMkLst>
      </pc:sldChg>
      <pc:sldChg chg="addSp modSp mod">
        <pc:chgData name="Anderson Brooms" userId="1977c6f0-4758-40cf-b2a8-d78630378060" providerId="ADAL" clId="{081F3CC2-30F4-4560-920D-A8817133B268}" dt="2025-05-15T18:33:07.776" v="444" actId="14826"/>
        <pc:sldMkLst>
          <pc:docMk/>
          <pc:sldMk cId="2799286387" sldId="1116"/>
        </pc:sldMkLst>
      </pc:sldChg>
      <pc:sldChg chg="modSp mod">
        <pc:chgData name="Anderson Brooms" userId="1977c6f0-4758-40cf-b2a8-d78630378060" providerId="ADAL" clId="{081F3CC2-30F4-4560-920D-A8817133B268}" dt="2025-05-14T15:55:38.556" v="386" actId="20577"/>
        <pc:sldMkLst>
          <pc:docMk/>
          <pc:sldMk cId="692115419" sldId="1120"/>
        </pc:sldMkLst>
      </pc:sldChg>
      <pc:sldChg chg="modSp">
        <pc:chgData name="Anderson Brooms" userId="1977c6f0-4758-40cf-b2a8-d78630378060" providerId="ADAL" clId="{081F3CC2-30F4-4560-920D-A8817133B268}" dt="2025-05-15T18:04:45.093" v="395" actId="14826"/>
        <pc:sldMkLst>
          <pc:docMk/>
          <pc:sldMk cId="1188148305" sldId="1126"/>
        </pc:sldMkLst>
      </pc:sldChg>
      <pc:sldChg chg="modSp">
        <pc:chgData name="Anderson Brooms" userId="1977c6f0-4758-40cf-b2a8-d78630378060" providerId="ADAL" clId="{081F3CC2-30F4-4560-920D-A8817133B268}" dt="2025-05-15T18:48:13.483" v="447" actId="14826"/>
        <pc:sldMkLst>
          <pc:docMk/>
          <pc:sldMk cId="2120207997" sldId="1133"/>
        </pc:sldMkLst>
      </pc:sldChg>
      <pc:sldChg chg="modSp mod">
        <pc:chgData name="Anderson Brooms" userId="1977c6f0-4758-40cf-b2a8-d78630378060" providerId="ADAL" clId="{081F3CC2-30F4-4560-920D-A8817133B268}" dt="2025-05-15T18:13:29.176" v="424" actId="20577"/>
        <pc:sldMkLst>
          <pc:docMk/>
          <pc:sldMk cId="1316507172" sldId="1136"/>
        </pc:sldMkLst>
      </pc:sldChg>
      <pc:sldChg chg="add">
        <pc:chgData name="Anderson Brooms" userId="1977c6f0-4758-40cf-b2a8-d78630378060" providerId="ADAL" clId="{081F3CC2-30F4-4560-920D-A8817133B268}" dt="2025-05-15T15:17:06.613" v="388"/>
        <pc:sldMkLst>
          <pc:docMk/>
          <pc:sldMk cId="0" sldId="1137"/>
        </pc:sldMkLst>
      </pc:sldChg>
      <pc:sldChg chg="modSp">
        <pc:chgData name="Anderson Brooms" userId="1977c6f0-4758-40cf-b2a8-d78630378060" providerId="ADAL" clId="{081F3CC2-30F4-4560-920D-A8817133B268}" dt="2025-05-15T18:49:41.862" v="449" actId="14826"/>
        <pc:sldMkLst>
          <pc:docMk/>
          <pc:sldMk cId="1943284173" sldId="1138"/>
        </pc:sldMkLst>
      </pc:sldChg>
      <pc:sldChg chg="modSp">
        <pc:chgData name="Anderson Brooms" userId="1977c6f0-4758-40cf-b2a8-d78630378060" providerId="ADAL" clId="{081F3CC2-30F4-4560-920D-A8817133B268}" dt="2025-05-15T18:57:07.678" v="451" actId="14826"/>
        <pc:sldMkLst>
          <pc:docMk/>
          <pc:sldMk cId="3143091716" sldId="1139"/>
        </pc:sldMkLst>
      </pc:sldChg>
      <pc:sldChg chg="addSp delSp modSp add mod">
        <pc:chgData name="Anderson Brooms" userId="1977c6f0-4758-40cf-b2a8-d78630378060" providerId="ADAL" clId="{081F3CC2-30F4-4560-920D-A8817133B268}" dt="2025-05-20T14:31:19.904" v="933" actId="255"/>
        <pc:sldMkLst>
          <pc:docMk/>
          <pc:sldMk cId="1813842584" sldId="1140"/>
        </pc:sldMkLst>
      </pc:sldChg>
      <pc:sldChg chg="del">
        <pc:chgData name="Anderson Brooms" userId="1977c6f0-4758-40cf-b2a8-d78630378060" providerId="ADAL" clId="{081F3CC2-30F4-4560-920D-A8817133B268}" dt="2025-05-15T15:17:36.750" v="392" actId="2696"/>
        <pc:sldMkLst>
          <pc:docMk/>
          <pc:sldMk cId="2161958843" sldId="114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0C61099-5D1A-453D-96E3-75FF560B7B3A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29501417-206F-4AA5-BD9B-B3545B14E5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296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58BB6-8820-0426-9462-7B50BB960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910F9F-2D5E-7704-4A87-1DF87C5C07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4025" y="844550"/>
            <a:ext cx="6894513" cy="387826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A28953-D545-71C1-BEF1-D105DE0F05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Everyone’s data has been onboarded into VEP.  Seven ECDs never attended; we’re moving on.  Training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20541C-540C-B53C-892B-D40080E47B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251">
              <a:defRPr/>
            </a:pPr>
            <a:fld id="{4D3A1D7B-90CF-495B-B027-39E0DE2113A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3251">
                <a:defRPr/>
              </a:pPr>
              <a:t>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66787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4025" y="844550"/>
            <a:ext cx="6894513" cy="3878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Everyone’s data has been onboarded into VEP.  Seven ECDs never attended; we’re moving on.  Training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251">
              <a:defRPr/>
            </a:pPr>
            <a:fld id="{4D3A1D7B-90CF-495B-B027-39E0DE2113A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3251">
                <a:defRPr/>
              </a:pPr>
              <a:t>14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151034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FC148-DEF3-2AE0-F75F-21AA9B7F1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DDCA3F-3EA6-7619-8031-5EA3B0397C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4025" y="844550"/>
            <a:ext cx="6894513" cy="387826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2FD7E2-1892-7A72-E90A-3C5DF04F4B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Everyone’s data has been onboarded into VEP.  Seven ECDs never attended; we’re moving on.  Training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166BB2-5231-1C14-56E8-CCE6BB33E4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251">
              <a:defRPr/>
            </a:pPr>
            <a:fld id="{4D3A1D7B-90CF-495B-B027-39E0DE2113A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3251">
                <a:defRPr/>
              </a:pPr>
              <a:t>15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868130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9475" y="1260475"/>
            <a:ext cx="6045200" cy="34020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46"/>
              </a:spcAft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Districts did not participate in boundary discussions. Currently have 2,531 Gap and Overlap anomalies in Area 1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Fayette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Gardendale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Irondale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Lamar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Marion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Pickens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spcAft>
                <a:spcPts val="846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Tarrant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We will adjust boundaries on their behalf and work through anomalies with their neighbors.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612">
              <a:defRPr/>
            </a:pPr>
            <a:fld id="{4D3A1D7B-90CF-495B-B027-39E0DE2113A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16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637099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AAD51-5DAF-FE3B-80EA-DCC246B76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C7908B-2517-4E5B-88CF-8AF98CD204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79475" y="1260475"/>
            <a:ext cx="6045200" cy="34020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F8BE2F-A5B8-B529-47E5-DDF7BF8AD8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46"/>
              </a:spcAft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Districts did not participate in boundary discussions. Currently have 2,531 Gap and Overlap anomalies in Area 1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Fayette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Gardendale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Irondale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Lamar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Marion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Pickens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spcAft>
                <a:spcPts val="846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Tarrant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We will adjust boundaries on their behalf and work through anomalies with their neighbors.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661A9F-B916-D670-43B3-6BB8FF7DFF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612">
              <a:defRPr/>
            </a:pPr>
            <a:fld id="{4D3A1D7B-90CF-495B-B027-39E0DE2113A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17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665674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A0566-7924-5774-323D-80C4663D4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71D262-E285-697A-E70E-CE56A4E65D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79475" y="1260475"/>
            <a:ext cx="6045200" cy="34020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53B902-6AEB-7259-F3AF-DC3072C8AA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46"/>
              </a:spcAft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Districts did not participate in boundary discussions. Currently have 2,531 Gap and Overlap anomalies in Area 1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Fayette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Gardendale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Irondale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Lamar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Marion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Pickens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spcAft>
                <a:spcPts val="846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Tarrant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We will adjust boundaries on their behalf and work through anomalies with their neighbors.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BF86D4-F5E3-AE82-D012-1BC597F75A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612">
              <a:defRPr/>
            </a:pPr>
            <a:fld id="{4D3A1D7B-90CF-495B-B027-39E0DE2113A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18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992852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67479-5C4D-9792-3DCE-F03018084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D73751-5EF5-9F51-0412-BD35E1E63E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79475" y="1260475"/>
            <a:ext cx="6045200" cy="34020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8610EC-2D1C-6E3E-7268-F038D24B1D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46"/>
              </a:spcAft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Districts did not participate in boundary discussions. Currently have 2,531 Gap and Overlap anomalies in Area 1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Fayette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Gardendale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Irondale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Lamar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Marion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Pickens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spcAft>
                <a:spcPts val="846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Tarrant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We will adjust boundaries on their behalf and work through anomalies with their neighbors.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D6EE5D-8561-5F86-DFC1-B8FEACD73D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612">
              <a:defRPr/>
            </a:pPr>
            <a:fld id="{4D3A1D7B-90CF-495B-B027-39E0DE2113A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19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13407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464A9-3D7D-2882-6B02-6E8643823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4647C0-E376-F297-E0B1-91C7F2817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79475" y="1260475"/>
            <a:ext cx="6045200" cy="34020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9521C2-349F-C694-F018-A933710B72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46"/>
              </a:spcAft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Districts did not participate in boundary discussions. Currently have 2,531 Gap and Overlap anomalies in Area 1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Fayette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Gardendale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Irondale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Lamar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Marion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Pickens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spcAft>
                <a:spcPts val="846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Tarrant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We will adjust boundaries on their behalf and work through anomalies with their neighbors.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25EBC9-4CC6-93C8-E3B3-3D20F06546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612">
              <a:defRPr/>
            </a:pPr>
            <a:fld id="{4D3A1D7B-90CF-495B-B027-39E0DE2113A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21247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63BAD-22CC-BAE5-DB91-18B7FB7AF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DE868A-2C70-BEE2-6461-C142D39238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79475" y="1260475"/>
            <a:ext cx="6045200" cy="34020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B6B48A-F70D-A09A-672B-46E9C2F487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46"/>
              </a:spcAft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Districts did not participate in boundary discussions. Currently have 2,531 Gap and Overlap anomalies in Area 1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Fayette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Gardendale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Irondale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Lamar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Marion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Pickens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spcAft>
                <a:spcPts val="846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Tarrant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We will adjust boundaries on their behalf and work through anomalies with their neighbors.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A6A5F0-E7D2-B1D1-62A4-C4A5EEAA9F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612">
              <a:defRPr/>
            </a:pPr>
            <a:fld id="{4D3A1D7B-90CF-495B-B027-39E0DE2113A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5309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AFC28-EC40-E65C-3404-6C82216E7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6A49CB-DDFA-A4F7-2CE8-3E4FDC5F94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79475" y="1260475"/>
            <a:ext cx="6045200" cy="34020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FEB8DE-5D42-44C8-D961-04C24EE50D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46"/>
              </a:spcAft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Districts did not participate in boundary discussions. Currently have 2,531 Gap and Overlap anomalies in Area 1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Fayette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Gardendale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Irondale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Lamar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Marion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Pickens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spcAft>
                <a:spcPts val="846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Tarrant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We will adjust boundaries on their behalf and work through anomalies with their neighbors.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96E7A8-0215-F4BA-0F1F-0CAF855D6D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612">
              <a:defRPr/>
            </a:pPr>
            <a:fld id="{4D3A1D7B-90CF-495B-B027-39E0DE2113A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33801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4D821-40E1-9BF1-5624-991F01E73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9E8888-07DF-754C-0033-3FACFEDFF0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79475" y="1260475"/>
            <a:ext cx="6045200" cy="34020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6C7090-F2CB-5D55-C0F6-2F5707547C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46"/>
              </a:spcAft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Districts did not participate in boundary discussions. Currently have 2,531 Gap and Overlap anomalies in Area 1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Fayette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Gardendale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Irondale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Lamar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Marion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Pickens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spcAft>
                <a:spcPts val="846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Tarrant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We will adjust boundaries on their behalf and work through anomalies with their neighbors.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942870-B437-EFC1-5A14-5D798A41B6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612">
              <a:defRPr/>
            </a:pPr>
            <a:fld id="{4D3A1D7B-90CF-495B-B027-39E0DE2113A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32622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FB86B-F3C8-BA8D-5D54-E9BE8AE1A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8258B9-BA64-8F29-A1F2-F6DFADAC33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79475" y="1260475"/>
            <a:ext cx="6045200" cy="34020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D7B80B-7C25-712F-CA3D-9A13EA381B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46"/>
              </a:spcAft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Districts did not participate in boundary discussions. Currently have 2,531 Gap and Overlap anomalies in Area 1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Fayette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Gardendale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Irondale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Lamar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Marion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Pickens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80" indent="-362480">
              <a:lnSpc>
                <a:spcPct val="107000"/>
              </a:lnSpc>
              <a:spcAft>
                <a:spcPts val="846"/>
              </a:spcAft>
              <a:buFont typeface="Symbol" panose="05050102010706020507" pitchFamily="18" charset="2"/>
              <a:buChar char="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Tarrant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We will adjust boundaries on their behalf and work through anomalies with their neighbors.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5E5BD7-9837-7324-31A6-7BF4828C71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612">
              <a:defRPr/>
            </a:pPr>
            <a:fld id="{4D3A1D7B-90CF-495B-B027-39E0DE2113A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89598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670a99f68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670a99f68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4025" y="844550"/>
            <a:ext cx="6894513" cy="3878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Everyone’s data has been onboarded into VEP.  Seven ECDs never attended; we’re moving on.  Training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251">
              <a:defRPr/>
            </a:pPr>
            <a:fld id="{4D3A1D7B-90CF-495B-B027-39E0DE2113A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3251">
                <a:defRPr/>
              </a:pPr>
              <a:t>12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151034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53664-4F66-ED2A-66C0-354DEC1FB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998A03-8132-4DA9-D954-C9AA24639D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4025" y="844550"/>
            <a:ext cx="6894513" cy="387826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E1616C-AD23-6999-0D21-CBA7948B35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Everyone’s data has been onboarded into VEP.  Seven ECDs never attended; we’re moving on.  Training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CC9358-3683-1EBE-448D-E5DBCCD380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251">
              <a:defRPr/>
            </a:pPr>
            <a:fld id="{4D3A1D7B-90CF-495B-B027-39E0DE2113A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3251">
                <a:defRPr/>
              </a:pPr>
              <a:t>13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3835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67" indent="0" algn="ctr">
              <a:buNone/>
              <a:defRPr sz="2400"/>
            </a:lvl2pPr>
            <a:lvl3pPr marL="914332" indent="0" algn="ctr">
              <a:buNone/>
              <a:defRPr sz="2400"/>
            </a:lvl3pPr>
            <a:lvl4pPr marL="1371498" indent="0" algn="ctr">
              <a:buNone/>
              <a:defRPr sz="2000"/>
            </a:lvl4pPr>
            <a:lvl5pPr marL="1828664" indent="0" algn="ctr">
              <a:buNone/>
              <a:defRPr sz="2000"/>
            </a:lvl5pPr>
            <a:lvl6pPr marL="2285830" indent="0" algn="ctr">
              <a:buNone/>
              <a:defRPr sz="2000"/>
            </a:lvl6pPr>
            <a:lvl7pPr marL="2742994" indent="0" algn="ctr">
              <a:buNone/>
              <a:defRPr sz="2000"/>
            </a:lvl7pPr>
            <a:lvl8pPr marL="3200160" indent="0" algn="ctr">
              <a:buNone/>
              <a:defRPr sz="2000"/>
            </a:lvl8pPr>
            <a:lvl9pPr marL="3657327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7537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826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4784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224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2205500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5333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489508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13" name="Google Shape;13;p2" title="INdigital_Logo_CMY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26003" y="169229"/>
            <a:ext cx="1256933" cy="47993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/>
          <p:nvPr/>
        </p:nvSpPr>
        <p:spPr>
          <a:xfrm>
            <a:off x="0" y="852367"/>
            <a:ext cx="3280400" cy="110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exend"/>
              <a:ea typeface="Lexend"/>
              <a:cs typeface="Lexend"/>
              <a:sym typeface="Lexend"/>
            </a:endParaRPr>
          </a:p>
        </p:txBody>
      </p:sp>
    </p:spTree>
    <p:extLst>
      <p:ext uri="{BB962C8B-B14F-4D97-AF65-F5344CB8AC3E}">
        <p14:creationId xmlns:p14="http://schemas.microsoft.com/office/powerpoint/2010/main" val="447415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18" name="Google Shape;18;p3" title="INdigital_Logo_CMY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26003" y="169229"/>
            <a:ext cx="1256933" cy="47993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/>
          <p:nvPr/>
        </p:nvSpPr>
        <p:spPr>
          <a:xfrm>
            <a:off x="0" y="852367"/>
            <a:ext cx="3280400" cy="110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exend"/>
              <a:ea typeface="Lexend"/>
              <a:cs typeface="Lexend"/>
              <a:sym typeface="Lexend"/>
            </a:endParaRPr>
          </a:p>
        </p:txBody>
      </p:sp>
    </p:spTree>
    <p:extLst>
      <p:ext uri="{BB962C8B-B14F-4D97-AF65-F5344CB8AC3E}">
        <p14:creationId xmlns:p14="http://schemas.microsoft.com/office/powerpoint/2010/main" val="1917320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174867" y="146267"/>
            <a:ext cx="1174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174867" y="990767"/>
            <a:ext cx="11742000" cy="51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48722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1219170" lvl="1" indent="-414856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828754" lvl="2" indent="-414856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2438339" lvl="3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3047924" lvl="4" indent="-414856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3657509" lvl="5" indent="-414856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4267093" lvl="6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4876678" lvl="7" indent="-414856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5486263" lvl="8" indent="-414856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24" name="Google Shape;24;p4" title="INdigital_Logo_CMY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26003" y="169229"/>
            <a:ext cx="1256933" cy="47993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4"/>
          <p:cNvSpPr/>
          <p:nvPr/>
        </p:nvSpPr>
        <p:spPr>
          <a:xfrm>
            <a:off x="0" y="852367"/>
            <a:ext cx="3280400" cy="110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exend"/>
              <a:ea typeface="Lexend"/>
              <a:cs typeface="Lexend"/>
              <a:sym typeface="Lexend"/>
            </a:endParaRPr>
          </a:p>
        </p:txBody>
      </p:sp>
    </p:spTree>
    <p:extLst>
      <p:ext uri="{BB962C8B-B14F-4D97-AF65-F5344CB8AC3E}">
        <p14:creationId xmlns:p14="http://schemas.microsoft.com/office/powerpoint/2010/main" val="4274493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174867" y="146267"/>
            <a:ext cx="1174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15600" y="1063000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6443200" y="1063000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31" name="Google Shape;31;p5" title="INdigital_Logo_CMY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26003" y="169229"/>
            <a:ext cx="1256933" cy="479935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5"/>
          <p:cNvSpPr/>
          <p:nvPr/>
        </p:nvSpPr>
        <p:spPr>
          <a:xfrm>
            <a:off x="0" y="852367"/>
            <a:ext cx="3280400" cy="110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exend"/>
              <a:ea typeface="Lexend"/>
              <a:cs typeface="Lexend"/>
              <a:sym typeface="Lexend"/>
            </a:endParaRPr>
          </a:p>
        </p:txBody>
      </p:sp>
    </p:spTree>
    <p:extLst>
      <p:ext uri="{BB962C8B-B14F-4D97-AF65-F5344CB8AC3E}">
        <p14:creationId xmlns:p14="http://schemas.microsoft.com/office/powerpoint/2010/main" val="3748152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174867" y="146267"/>
            <a:ext cx="1174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36" name="Google Shape;36;p6" title="INdigital_Logo_CMY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26003" y="169229"/>
            <a:ext cx="1256933" cy="479935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"/>
          <p:cNvSpPr/>
          <p:nvPr/>
        </p:nvSpPr>
        <p:spPr>
          <a:xfrm>
            <a:off x="0" y="852367"/>
            <a:ext cx="3280400" cy="110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exend"/>
              <a:ea typeface="Lexend"/>
              <a:cs typeface="Lexend"/>
              <a:sym typeface="Lexend"/>
            </a:endParaRPr>
          </a:p>
        </p:txBody>
      </p:sp>
    </p:spTree>
    <p:extLst>
      <p:ext uri="{BB962C8B-B14F-4D97-AF65-F5344CB8AC3E}">
        <p14:creationId xmlns:p14="http://schemas.microsoft.com/office/powerpoint/2010/main" val="393493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8" name="Google Shape;48;p8" title="INdigital_Logo_CMY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26003" y="169229"/>
            <a:ext cx="1256933" cy="47993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8"/>
          <p:cNvSpPr/>
          <p:nvPr/>
        </p:nvSpPr>
        <p:spPr>
          <a:xfrm>
            <a:off x="0" y="852367"/>
            <a:ext cx="3280400" cy="110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exend"/>
              <a:ea typeface="Lexend"/>
              <a:cs typeface="Lexend"/>
              <a:sym typeface="Lexend"/>
            </a:endParaRPr>
          </a:p>
        </p:txBody>
      </p:sp>
    </p:spTree>
    <p:extLst>
      <p:ext uri="{BB962C8B-B14F-4D97-AF65-F5344CB8AC3E}">
        <p14:creationId xmlns:p14="http://schemas.microsoft.com/office/powerpoint/2010/main" val="10893367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1">
  <p:cSld name="Caption 1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body" idx="1"/>
          </p:nvPr>
        </p:nvSpPr>
        <p:spPr>
          <a:xfrm>
            <a:off x="428300" y="5935633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 i="1"/>
            </a:lvl1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67" name="Google Shape;67;p11" title="INdigital_Logo_CMY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26003" y="169229"/>
            <a:ext cx="1256933" cy="47993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1"/>
          <p:cNvSpPr>
            <a:spLocks noGrp="1"/>
          </p:cNvSpPr>
          <p:nvPr>
            <p:ph type="pic" idx="2"/>
          </p:nvPr>
        </p:nvSpPr>
        <p:spPr>
          <a:xfrm>
            <a:off x="2768600" y="888900"/>
            <a:ext cx="6654800" cy="4851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264707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 and body 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>
            <a:spLocks noGrp="1"/>
          </p:cNvSpPr>
          <p:nvPr>
            <p:ph type="title"/>
          </p:nvPr>
        </p:nvSpPr>
        <p:spPr>
          <a:xfrm>
            <a:off x="174867" y="146267"/>
            <a:ext cx="1174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body" idx="1"/>
          </p:nvPr>
        </p:nvSpPr>
        <p:spPr>
          <a:xfrm>
            <a:off x="174867" y="990767"/>
            <a:ext cx="11742000" cy="51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48722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1219170" lvl="1" indent="-414856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828754" lvl="2" indent="-414856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2438339" lvl="3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3047924" lvl="4" indent="-414856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3657509" lvl="5" indent="-414856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4267093" lvl="6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4876678" lvl="7" indent="-414856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5486263" lvl="8" indent="-414856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83" name="Google Shape;83;p14" title="INdigital_Logo_CMY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26003" y="169229"/>
            <a:ext cx="1256933" cy="479935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4"/>
          <p:cNvSpPr/>
          <p:nvPr/>
        </p:nvSpPr>
        <p:spPr>
          <a:xfrm>
            <a:off x="0" y="852367"/>
            <a:ext cx="3280400" cy="110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exend"/>
              <a:ea typeface="Lexend"/>
              <a:cs typeface="Lexend"/>
              <a:sym typeface="Lexend"/>
            </a:endParaRPr>
          </a:p>
        </p:txBody>
      </p:sp>
    </p:spTree>
    <p:extLst>
      <p:ext uri="{BB962C8B-B14F-4D97-AF65-F5344CB8AC3E}">
        <p14:creationId xmlns:p14="http://schemas.microsoft.com/office/powerpoint/2010/main" val="1229086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764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174867" y="146267"/>
            <a:ext cx="1174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body" idx="1"/>
          </p:nvPr>
        </p:nvSpPr>
        <p:spPr>
          <a:xfrm>
            <a:off x="415600" y="1063000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88" name="Google Shape;88;p15"/>
          <p:cNvSpPr txBox="1">
            <a:spLocks noGrp="1"/>
          </p:cNvSpPr>
          <p:nvPr>
            <p:ph type="body" idx="2"/>
          </p:nvPr>
        </p:nvSpPr>
        <p:spPr>
          <a:xfrm>
            <a:off x="6443200" y="1063000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89" name="Google Shape;89;p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90" name="Google Shape;90;p15" title="INdigital_Logo_CMY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26003" y="169229"/>
            <a:ext cx="1256933" cy="47993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5"/>
          <p:cNvSpPr/>
          <p:nvPr/>
        </p:nvSpPr>
        <p:spPr>
          <a:xfrm>
            <a:off x="0" y="852367"/>
            <a:ext cx="3280400" cy="110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exend"/>
              <a:ea typeface="Lexend"/>
              <a:cs typeface="Lexend"/>
              <a:sym typeface="Lexend"/>
            </a:endParaRPr>
          </a:p>
        </p:txBody>
      </p:sp>
    </p:spTree>
    <p:extLst>
      <p:ext uri="{BB962C8B-B14F-4D97-AF65-F5344CB8AC3E}">
        <p14:creationId xmlns:p14="http://schemas.microsoft.com/office/powerpoint/2010/main" val="13649151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>
            <a:spLocks noGrp="1"/>
          </p:cNvSpPr>
          <p:nvPr>
            <p:ph type="title"/>
          </p:nvPr>
        </p:nvSpPr>
        <p:spPr>
          <a:xfrm>
            <a:off x="174867" y="146267"/>
            <a:ext cx="1174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95" name="Google Shape;95;p16" title="INdigital_Logo_CMY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26003" y="169229"/>
            <a:ext cx="1256933" cy="47993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6"/>
          <p:cNvSpPr/>
          <p:nvPr/>
        </p:nvSpPr>
        <p:spPr>
          <a:xfrm>
            <a:off x="0" y="852367"/>
            <a:ext cx="3280400" cy="110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exend"/>
              <a:ea typeface="Lexend"/>
              <a:cs typeface="Lexend"/>
              <a:sym typeface="Lexend"/>
            </a:endParaRPr>
          </a:p>
        </p:txBody>
      </p:sp>
    </p:spTree>
    <p:extLst>
      <p:ext uri="{BB962C8B-B14F-4D97-AF65-F5344CB8AC3E}">
        <p14:creationId xmlns:p14="http://schemas.microsoft.com/office/powerpoint/2010/main" val="14751887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 column text 1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>
            <a:spLocks noGrp="1"/>
          </p:cNvSpPr>
          <p:nvPr>
            <p:ph type="title"/>
          </p:nvPr>
        </p:nvSpPr>
        <p:spPr>
          <a:xfrm>
            <a:off x="415600" y="169233"/>
            <a:ext cx="6823600" cy="7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body" idx="1"/>
          </p:nvPr>
        </p:nvSpPr>
        <p:spPr>
          <a:xfrm>
            <a:off x="415600" y="1079500"/>
            <a:ext cx="3744000" cy="50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101" name="Google Shape;101;p17" title="INdigital_Logo_CMY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26003" y="169229"/>
            <a:ext cx="1256933" cy="47993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/>
          <p:nvPr/>
        </p:nvSpPr>
        <p:spPr>
          <a:xfrm>
            <a:off x="0" y="852367"/>
            <a:ext cx="3280400" cy="110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3" name="Google Shape;103;p17"/>
          <p:cNvSpPr>
            <a:spLocks noGrp="1"/>
          </p:cNvSpPr>
          <p:nvPr>
            <p:ph type="pic" idx="2"/>
          </p:nvPr>
        </p:nvSpPr>
        <p:spPr>
          <a:xfrm>
            <a:off x="5080000" y="1164433"/>
            <a:ext cx="6654800" cy="4851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83601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 point 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107" name="Google Shape;107;p18" title="INdigital_Logo_CMY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26003" y="169229"/>
            <a:ext cx="1256933" cy="47993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8"/>
          <p:cNvSpPr/>
          <p:nvPr/>
        </p:nvSpPr>
        <p:spPr>
          <a:xfrm>
            <a:off x="0" y="852367"/>
            <a:ext cx="3280400" cy="110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exend"/>
              <a:ea typeface="Lexend"/>
              <a:cs typeface="Lexend"/>
              <a:sym typeface="Lexend"/>
            </a:endParaRPr>
          </a:p>
        </p:txBody>
      </p:sp>
    </p:spTree>
    <p:extLst>
      <p:ext uri="{BB962C8B-B14F-4D97-AF65-F5344CB8AC3E}">
        <p14:creationId xmlns:p14="http://schemas.microsoft.com/office/powerpoint/2010/main" val="9853658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Section title and description 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" name="Google Shape;111;p19"/>
          <p:cNvSpPr txBox="1">
            <a:spLocks noGrp="1"/>
          </p:cNvSpPr>
          <p:nvPr>
            <p:ph type="title"/>
          </p:nvPr>
        </p:nvSpPr>
        <p:spPr>
          <a:xfrm>
            <a:off x="341300" y="2152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12" name="Google Shape;112;p19"/>
          <p:cNvSpPr txBox="1">
            <a:spLocks noGrp="1"/>
          </p:cNvSpPr>
          <p:nvPr>
            <p:ph type="subTitle" idx="1"/>
          </p:nvPr>
        </p:nvSpPr>
        <p:spPr>
          <a:xfrm>
            <a:off x="341300" y="4245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4872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1pPr>
            <a:lvl2pPr marL="1219170" lvl="1" indent="-41485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2pPr>
            <a:lvl3pPr marL="1828754" lvl="2" indent="-41485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3pPr>
            <a:lvl4pPr marL="2438339" lvl="3" indent="-41485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4pPr>
            <a:lvl5pPr marL="3047924" lvl="4" indent="-41485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5pPr>
            <a:lvl6pPr marL="3657509" lvl="5" indent="-41485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6pPr>
            <a:lvl7pPr marL="4267093" lvl="6" indent="-41485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7pPr>
            <a:lvl8pPr marL="4876678" lvl="7" indent="-41485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>
                <a:solidFill>
                  <a:schemeClr val="lt1"/>
                </a:solidFill>
              </a:defRPr>
            </a:lvl8pPr>
            <a:lvl9pPr marL="5486263" lvl="8" indent="-41485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115" name="Google Shape;115;p19" title="INdigital_Logo_CMY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26003" y="169229"/>
            <a:ext cx="1256933" cy="47993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9"/>
          <p:cNvSpPr/>
          <p:nvPr/>
        </p:nvSpPr>
        <p:spPr>
          <a:xfrm>
            <a:off x="0" y="852367"/>
            <a:ext cx="3280400" cy="110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exend"/>
              <a:ea typeface="Lexend"/>
              <a:cs typeface="Lexend"/>
              <a:sym typeface="Lexend"/>
            </a:endParaRPr>
          </a:p>
        </p:txBody>
      </p:sp>
    </p:spTree>
    <p:extLst>
      <p:ext uri="{BB962C8B-B14F-4D97-AF65-F5344CB8AC3E}">
        <p14:creationId xmlns:p14="http://schemas.microsoft.com/office/powerpoint/2010/main" val="41206175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 1">
  <p:cSld name="Section title and description 1 1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/>
          <p:nvPr/>
        </p:nvSpPr>
        <p:spPr>
          <a:xfrm>
            <a:off x="0" y="-167"/>
            <a:ext cx="12192000" cy="4060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" name="Google Shape;119;p20"/>
          <p:cNvSpPr txBox="1">
            <a:spLocks noGrp="1"/>
          </p:cNvSpPr>
          <p:nvPr>
            <p:ph type="title"/>
          </p:nvPr>
        </p:nvSpPr>
        <p:spPr>
          <a:xfrm>
            <a:off x="341300" y="2152233"/>
            <a:ext cx="11377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2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121" name="Google Shape;121;p20" title="INdigital_Logo_CMY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26003" y="169229"/>
            <a:ext cx="1256933" cy="47993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0"/>
          <p:cNvSpPr/>
          <p:nvPr/>
        </p:nvSpPr>
        <p:spPr>
          <a:xfrm>
            <a:off x="0" y="852367"/>
            <a:ext cx="3280400" cy="110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exend"/>
              <a:ea typeface="Lexend"/>
              <a:cs typeface="Lexend"/>
              <a:sym typeface="Lexend"/>
            </a:endParaRPr>
          </a:p>
        </p:txBody>
      </p:sp>
    </p:spTree>
    <p:extLst>
      <p:ext uri="{BB962C8B-B14F-4D97-AF65-F5344CB8AC3E}">
        <p14:creationId xmlns:p14="http://schemas.microsoft.com/office/powerpoint/2010/main" val="1101949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2">
  <p:cSld name="Caption 2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>
            <a:spLocks noGrp="1"/>
          </p:cNvSpPr>
          <p:nvPr>
            <p:ph type="body" idx="1"/>
          </p:nvPr>
        </p:nvSpPr>
        <p:spPr>
          <a:xfrm>
            <a:off x="428300" y="5935633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 i="1"/>
            </a:lvl1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126" name="Google Shape;126;p21" title="INdigital_Logo_CMY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26003" y="169229"/>
            <a:ext cx="1256933" cy="47993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1"/>
          <p:cNvSpPr/>
          <p:nvPr/>
        </p:nvSpPr>
        <p:spPr>
          <a:xfrm>
            <a:off x="0" y="852367"/>
            <a:ext cx="3280400" cy="110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8" name="Google Shape;128;p21"/>
          <p:cNvSpPr>
            <a:spLocks noGrp="1"/>
          </p:cNvSpPr>
          <p:nvPr>
            <p:ph type="pic" idx="2"/>
          </p:nvPr>
        </p:nvSpPr>
        <p:spPr>
          <a:xfrm>
            <a:off x="2768600" y="1023400"/>
            <a:ext cx="6654800" cy="4851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530370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1">
  <p:cSld name="Big number 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1" name="Google Shape;131;p22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48722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1219170" lvl="1" indent="-414856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828754" lvl="2" indent="-414856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2438339" lvl="3" indent="-414856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3047924" lvl="4" indent="-414856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3657509" lvl="5" indent="-414856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4267093" lvl="6" indent="-414856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4876678" lvl="7" indent="-414856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5486263" lvl="8" indent="-414856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32" name="Google Shape;132;p2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133" name="Google Shape;133;p22" title="INdigital_Logo_CMY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26003" y="169229"/>
            <a:ext cx="1256933" cy="47993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2"/>
          <p:cNvSpPr/>
          <p:nvPr/>
        </p:nvSpPr>
        <p:spPr>
          <a:xfrm>
            <a:off x="0" y="852367"/>
            <a:ext cx="3280400" cy="110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exend"/>
              <a:ea typeface="Lexend"/>
              <a:cs typeface="Lexend"/>
              <a:sym typeface="Lexend"/>
            </a:endParaRPr>
          </a:p>
        </p:txBody>
      </p:sp>
    </p:spTree>
    <p:extLst>
      <p:ext uri="{BB962C8B-B14F-4D97-AF65-F5344CB8AC3E}">
        <p14:creationId xmlns:p14="http://schemas.microsoft.com/office/powerpoint/2010/main" val="40480267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137" name="Google Shape;137;p23" title="INdigital_Logo_CMY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26003" y="169229"/>
            <a:ext cx="1256933" cy="47993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3"/>
          <p:cNvSpPr/>
          <p:nvPr/>
        </p:nvSpPr>
        <p:spPr>
          <a:xfrm>
            <a:off x="0" y="852367"/>
            <a:ext cx="3280400" cy="110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Lexend"/>
              <a:ea typeface="Lexend"/>
              <a:cs typeface="Lexend"/>
              <a:sym typeface="Lexend"/>
            </a:endParaRPr>
          </a:p>
        </p:txBody>
      </p:sp>
    </p:spTree>
    <p:extLst>
      <p:ext uri="{BB962C8B-B14F-4D97-AF65-F5344CB8AC3E}">
        <p14:creationId xmlns:p14="http://schemas.microsoft.com/office/powerpoint/2010/main" val="17154977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973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6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482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569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540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761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70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167" indent="0">
              <a:buNone/>
              <a:defRPr sz="1200"/>
            </a:lvl2pPr>
            <a:lvl3pPr marL="914332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4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5" y="6459791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91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628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0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0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167" indent="0">
              <a:buNone/>
              <a:defRPr sz="1200"/>
            </a:lvl2pPr>
            <a:lvl3pPr marL="914332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4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474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5" y="6459791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defTabSz="914332"/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10/12/2025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91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defTabSz="914332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2" y="6459791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rgbClr val="FFFFFF"/>
                </a:solidFill>
              </a:defRPr>
            </a:lvl1pPr>
          </a:lstStyle>
          <a:p>
            <a:pPr defTabSz="914332"/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4160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32" rtl="0" eaLnBrk="1" latinLnBrk="0" hangingPunct="1">
        <a:lnSpc>
          <a:spcPct val="85000"/>
        </a:lnSpc>
        <a:spcBef>
          <a:spcPct val="0"/>
        </a:spcBef>
        <a:buNone/>
        <a:defRPr sz="4800" kern="1200" spc="-51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34" indent="-91434" algn="l" defTabSz="914332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20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886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752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19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919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904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888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874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74867" y="146267"/>
            <a:ext cx="1174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1203D"/>
              </a:buClr>
              <a:buSzPts val="2500"/>
              <a:buFont typeface="Lexend"/>
              <a:buNone/>
              <a:defRPr sz="2500" b="1">
                <a:solidFill>
                  <a:srgbClr val="01203D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"/>
              <a:buNone/>
              <a:defRPr sz="2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74867" y="945767"/>
            <a:ext cx="11742000" cy="51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203D"/>
              </a:buClr>
              <a:buSzPts val="1700"/>
              <a:buFont typeface="Lexend"/>
              <a:buChar char="●"/>
              <a:defRPr sz="1700">
                <a:solidFill>
                  <a:srgbClr val="01203D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203D"/>
              </a:buClr>
              <a:buSzPts val="1300"/>
              <a:buFont typeface="Lexend Light"/>
              <a:buChar char="○"/>
              <a:defRPr sz="1300">
                <a:solidFill>
                  <a:srgbClr val="01203D"/>
                </a:solidFill>
                <a:latin typeface="Lexend Light"/>
                <a:ea typeface="Lexend Light"/>
                <a:cs typeface="Lexend Light"/>
                <a:sym typeface="Lexend Light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203D"/>
              </a:buClr>
              <a:buSzPts val="1300"/>
              <a:buFont typeface="Lexend Light"/>
              <a:buChar char="■"/>
              <a:defRPr sz="1300">
                <a:solidFill>
                  <a:srgbClr val="01203D"/>
                </a:solidFill>
                <a:latin typeface="Lexend Light"/>
                <a:ea typeface="Lexend Light"/>
                <a:cs typeface="Lexend Light"/>
                <a:sym typeface="Lexend Light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203D"/>
              </a:buClr>
              <a:buSzPts val="1300"/>
              <a:buFont typeface="Lexend Light"/>
              <a:buChar char="●"/>
              <a:defRPr sz="1300">
                <a:solidFill>
                  <a:srgbClr val="01203D"/>
                </a:solidFill>
                <a:latin typeface="Lexend Light"/>
                <a:ea typeface="Lexend Light"/>
                <a:cs typeface="Lexend Light"/>
                <a:sym typeface="Lexend Light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203D"/>
              </a:buClr>
              <a:buSzPts val="1300"/>
              <a:buFont typeface="Lexend Light"/>
              <a:buChar char="○"/>
              <a:defRPr sz="1300">
                <a:solidFill>
                  <a:srgbClr val="01203D"/>
                </a:solidFill>
                <a:latin typeface="Lexend Light"/>
                <a:ea typeface="Lexend Light"/>
                <a:cs typeface="Lexend Light"/>
                <a:sym typeface="Lexend Light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203D"/>
              </a:buClr>
              <a:buSzPts val="1300"/>
              <a:buFont typeface="Lexend Light"/>
              <a:buChar char="■"/>
              <a:defRPr sz="1300">
                <a:solidFill>
                  <a:srgbClr val="01203D"/>
                </a:solidFill>
                <a:latin typeface="Lexend Light"/>
                <a:ea typeface="Lexend Light"/>
                <a:cs typeface="Lexend Light"/>
                <a:sym typeface="Lexend Light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203D"/>
              </a:buClr>
              <a:buSzPts val="1300"/>
              <a:buFont typeface="Lexend Light"/>
              <a:buChar char="●"/>
              <a:defRPr sz="1300">
                <a:solidFill>
                  <a:srgbClr val="01203D"/>
                </a:solidFill>
                <a:latin typeface="Lexend Light"/>
                <a:ea typeface="Lexend Light"/>
                <a:cs typeface="Lexend Light"/>
                <a:sym typeface="Lexend Light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203D"/>
              </a:buClr>
              <a:buSzPts val="1300"/>
              <a:buFont typeface="Lexend Light"/>
              <a:buChar char="○"/>
              <a:defRPr sz="1300">
                <a:solidFill>
                  <a:srgbClr val="01203D"/>
                </a:solidFill>
                <a:latin typeface="Lexend Light"/>
                <a:ea typeface="Lexend Light"/>
                <a:cs typeface="Lexend Light"/>
                <a:sym typeface="Lexend Light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203D"/>
              </a:buClr>
              <a:buSzPts val="1300"/>
              <a:buFont typeface="Lexend Light"/>
              <a:buChar char="■"/>
              <a:defRPr sz="1300">
                <a:solidFill>
                  <a:srgbClr val="01203D"/>
                </a:solidFill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rgbClr val="5D95C9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r">
              <a:buNone/>
              <a:defRPr sz="1333">
                <a:solidFill>
                  <a:srgbClr val="5D95C9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algn="r">
              <a:buNone/>
              <a:defRPr sz="1333">
                <a:solidFill>
                  <a:srgbClr val="5D95C9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algn="r">
              <a:buNone/>
              <a:defRPr sz="1333">
                <a:solidFill>
                  <a:srgbClr val="5D95C9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algn="r">
              <a:buNone/>
              <a:defRPr sz="1333">
                <a:solidFill>
                  <a:srgbClr val="5D95C9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algn="r">
              <a:buNone/>
              <a:defRPr sz="1333">
                <a:solidFill>
                  <a:srgbClr val="5D95C9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algn="r">
              <a:buNone/>
              <a:defRPr sz="1333">
                <a:solidFill>
                  <a:srgbClr val="5D95C9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algn="r">
              <a:buNone/>
              <a:defRPr sz="1333">
                <a:solidFill>
                  <a:srgbClr val="5D95C9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algn="r">
              <a:buNone/>
              <a:defRPr sz="1333">
                <a:solidFill>
                  <a:srgbClr val="5D95C9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872165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sv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6">
            <a:extLst>
              <a:ext uri="{FF2B5EF4-FFF2-40B4-BE49-F238E27FC236}">
                <a16:creationId xmlns:a16="http://schemas.microsoft.com/office/drawing/2014/main" id="{24C07BD2-C368-FE21-8CCF-13205E9141D6}"/>
              </a:ext>
            </a:extLst>
          </p:cNvPr>
          <p:cNvSpPr txBox="1">
            <a:spLocks/>
          </p:cNvSpPr>
          <p:nvPr/>
        </p:nvSpPr>
        <p:spPr>
          <a:xfrm>
            <a:off x="6322980" y="1654072"/>
            <a:ext cx="5632314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US" sz="4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GIS and NG 9-1-1 Call Routing</a:t>
            </a:r>
            <a:br>
              <a:rPr lang="en-US" sz="4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4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spcAft>
                <a:spcPts val="1200"/>
              </a:spcAft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2025 AL-NENA Gulf Coast Conference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Content Placeholder 8">
            <a:extLst>
              <a:ext uri="{FF2B5EF4-FFF2-40B4-BE49-F238E27FC236}">
                <a16:creationId xmlns:a16="http://schemas.microsoft.com/office/drawing/2014/main" id="{96107986-67A0-A9FC-BFAD-24861EFD02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97" y="2016275"/>
            <a:ext cx="4708831" cy="15303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C72B6F-7DB5-2E62-59D4-7809CCE75A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5" y="6285403"/>
            <a:ext cx="12192000" cy="65268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75B0D2E-387A-C689-EE78-8255688F84FC}"/>
              </a:ext>
            </a:extLst>
          </p:cNvPr>
          <p:cNvSpPr/>
          <p:nvPr/>
        </p:nvSpPr>
        <p:spPr>
          <a:xfrm>
            <a:off x="306846" y="429584"/>
            <a:ext cx="1141465" cy="652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569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8"/>
          <p:cNvSpPr txBox="1">
            <a:spLocks noGrp="1"/>
          </p:cNvSpPr>
          <p:nvPr>
            <p:ph type="title"/>
          </p:nvPr>
        </p:nvSpPr>
        <p:spPr>
          <a:xfrm>
            <a:off x="174867" y="146267"/>
            <a:ext cx="1174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r>
              <a:rPr lang="en-US" dirty="0"/>
              <a:t>Emergency Call Routing Function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4D293D-697F-D9B8-16D9-BAFBC1871F49}"/>
              </a:ext>
            </a:extLst>
          </p:cNvPr>
          <p:cNvSpPr txBox="1"/>
          <p:nvPr/>
        </p:nvSpPr>
        <p:spPr>
          <a:xfrm>
            <a:off x="472362" y="1474530"/>
            <a:ext cx="4433165" cy="1528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867" kern="0" dirty="0">
                <a:solidFill>
                  <a:srgbClr val="000000"/>
                </a:solidFill>
                <a:latin typeface="Lexend" pitchFamily="2" charset="0"/>
                <a:cs typeface="Arial"/>
                <a:sym typeface="Arial"/>
              </a:rPr>
              <a:t>This functional element is the primary location-based routing element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867" kern="0" dirty="0">
                <a:solidFill>
                  <a:srgbClr val="000000"/>
                </a:solidFill>
                <a:latin typeface="Lexend" pitchFamily="2" charset="0"/>
                <a:cs typeface="Arial"/>
                <a:sym typeface="Arial"/>
              </a:rPr>
              <a:t>Both the LVF and ECRF use the SAME source of authoritative GIS data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867" kern="0" dirty="0">
                <a:solidFill>
                  <a:srgbClr val="000000"/>
                </a:solidFill>
                <a:latin typeface="Lexend" pitchFamily="2" charset="0"/>
                <a:cs typeface="Arial"/>
                <a:sym typeface="Arial"/>
              </a:rPr>
              <a:t>Point-in-Polygon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8FE6864B-3CCD-7AD6-D9A4-9336D3F18B76}"/>
              </a:ext>
            </a:extLst>
          </p:cNvPr>
          <p:cNvSpPr txBox="1">
            <a:spLocks/>
          </p:cNvSpPr>
          <p:nvPr/>
        </p:nvSpPr>
        <p:spPr>
          <a:xfrm>
            <a:off x="583619" y="4084729"/>
            <a:ext cx="5333200" cy="45552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6262" defTabSz="1219170"/>
            <a:r>
              <a:rPr lang="en-US" sz="1867" kern="0" dirty="0">
                <a:latin typeface="Lexend" pitchFamily="2" charset="0"/>
              </a:rPr>
              <a:t>Main Datasets used by the ECRF:</a:t>
            </a:r>
          </a:p>
          <a:p>
            <a:pPr marL="186262" defTabSz="1219170"/>
            <a:endParaRPr lang="en-US" sz="1867" kern="0" dirty="0">
              <a:latin typeface="Lexend" pitchFamily="2" charset="0"/>
            </a:endParaRPr>
          </a:p>
          <a:p>
            <a:pPr marL="380990" indent="-380990" defTabSz="1219170">
              <a:buFont typeface="Arial" panose="020B0604020202020204" pitchFamily="34" charset="0"/>
              <a:buChar char="•"/>
            </a:pPr>
            <a:r>
              <a:rPr lang="en-US" sz="1867" kern="0" dirty="0">
                <a:latin typeface="Lexend" pitchFamily="2" charset="0"/>
              </a:rPr>
              <a:t>PSAP Boundary</a:t>
            </a:r>
          </a:p>
          <a:p>
            <a:pPr marL="380990" indent="-380990" defTabSz="1219170">
              <a:buFont typeface="Arial" panose="020B0604020202020204" pitchFamily="34" charset="0"/>
              <a:buChar char="•"/>
            </a:pPr>
            <a:r>
              <a:rPr lang="en-US" sz="1867" kern="0" dirty="0">
                <a:latin typeface="Lexend" pitchFamily="2" charset="0"/>
              </a:rPr>
              <a:t>Service Boundaries</a:t>
            </a:r>
          </a:p>
          <a:p>
            <a:pPr marL="380990" indent="-380990" defTabSz="1219170">
              <a:buFont typeface="Arial" panose="020B0604020202020204" pitchFamily="34" charset="0"/>
              <a:buChar char="•"/>
            </a:pPr>
            <a:r>
              <a:rPr lang="en-US" sz="1867" kern="0" dirty="0">
                <a:latin typeface="Lexend" pitchFamily="2" charset="0"/>
              </a:rPr>
              <a:t>Address Points</a:t>
            </a:r>
          </a:p>
          <a:p>
            <a:pPr marL="380990" indent="-380990" defTabSz="1219170">
              <a:buFont typeface="Arial" panose="020B0604020202020204" pitchFamily="34" charset="0"/>
              <a:buChar char="•"/>
            </a:pPr>
            <a:r>
              <a:rPr lang="en-US" sz="1867" kern="0" dirty="0">
                <a:latin typeface="Lexend" pitchFamily="2" charset="0"/>
              </a:rPr>
              <a:t>Road Centerlines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5B4A60E-868F-6D28-1B4D-FB90A95415FB}"/>
              </a:ext>
            </a:extLst>
          </p:cNvPr>
          <p:cNvSpPr/>
          <p:nvPr/>
        </p:nvSpPr>
        <p:spPr>
          <a:xfrm>
            <a:off x="4905527" y="1662178"/>
            <a:ext cx="2125621" cy="928636"/>
          </a:xfrm>
          <a:prstGeom prst="roundRect">
            <a:avLst/>
          </a:prstGeom>
          <a:ln w="6350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867" b="1" kern="0" dirty="0">
                <a:solidFill>
                  <a:srgbClr val="01203D"/>
                </a:solidFill>
                <a:latin typeface="Lexend" pitchFamily="2" charset="0"/>
                <a:sym typeface="Arial"/>
              </a:rPr>
              <a:t>Wireless Call</a:t>
            </a:r>
          </a:p>
          <a:p>
            <a:pPr algn="ctr" defTabSz="1219170">
              <a:buClr>
                <a:srgbClr val="000000"/>
              </a:buClr>
            </a:pPr>
            <a:r>
              <a:rPr lang="en-US" sz="1867" kern="0" dirty="0">
                <a:solidFill>
                  <a:srgbClr val="01203D"/>
                </a:solidFill>
                <a:latin typeface="Lexend" pitchFamily="2" charset="0"/>
                <a:sym typeface="Arial"/>
              </a:rPr>
              <a:t>X,Y Coordinates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2B8F232-5581-C59A-88D9-98920C9BD4FD}"/>
              </a:ext>
            </a:extLst>
          </p:cNvPr>
          <p:cNvSpPr/>
          <p:nvPr/>
        </p:nvSpPr>
        <p:spPr>
          <a:xfrm>
            <a:off x="4987086" y="3108642"/>
            <a:ext cx="1962503" cy="1044325"/>
          </a:xfrm>
          <a:prstGeom prst="roundRect">
            <a:avLst/>
          </a:prstGeom>
          <a:ln w="6350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600" kern="0" dirty="0">
                <a:solidFill>
                  <a:srgbClr val="01203D"/>
                </a:solidFill>
                <a:latin typeface="Lexend" pitchFamily="2" charset="0"/>
                <a:sym typeface="Arial"/>
              </a:rPr>
              <a:t>Point in PSAP/Service Boundary Polygon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06D57BC-EFB2-ACF4-D843-FF07FF4E7146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>
            <a:off x="5968337" y="2590814"/>
            <a:ext cx="0" cy="517828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F22D95C-DEEA-F2A9-8D17-8C5283931DC9}"/>
              </a:ext>
            </a:extLst>
          </p:cNvPr>
          <p:cNvSpPr/>
          <p:nvPr/>
        </p:nvSpPr>
        <p:spPr>
          <a:xfrm>
            <a:off x="8794931" y="1662177"/>
            <a:ext cx="2125621" cy="763600"/>
          </a:xfrm>
          <a:prstGeom prst="roundRect">
            <a:avLst/>
          </a:prstGeom>
          <a:ln w="6350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867" b="1" kern="0" dirty="0">
                <a:solidFill>
                  <a:srgbClr val="01203D"/>
                </a:solidFill>
                <a:latin typeface="Lexend" pitchFamily="2" charset="0"/>
                <a:sym typeface="Arial"/>
              </a:rPr>
              <a:t>Wireline Call</a:t>
            </a:r>
          </a:p>
          <a:p>
            <a:pPr algn="ctr" defTabSz="1219170">
              <a:buClr>
                <a:srgbClr val="000000"/>
              </a:buClr>
            </a:pPr>
            <a:r>
              <a:rPr lang="en-US" sz="1867" kern="0" dirty="0">
                <a:solidFill>
                  <a:srgbClr val="01203D"/>
                </a:solidFill>
                <a:latin typeface="Lexend" pitchFamily="2" charset="0"/>
                <a:sym typeface="Arial"/>
              </a:rPr>
              <a:t>Civic Address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3155726-E8E1-06AD-4DE6-2622D072EFF7}"/>
              </a:ext>
            </a:extLst>
          </p:cNvPr>
          <p:cNvSpPr/>
          <p:nvPr/>
        </p:nvSpPr>
        <p:spPr>
          <a:xfrm>
            <a:off x="8383460" y="2849728"/>
            <a:ext cx="2948557" cy="653481"/>
          </a:xfrm>
          <a:prstGeom prst="roundRect">
            <a:avLst/>
          </a:prstGeom>
          <a:ln w="6350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600" kern="0" dirty="0" err="1">
                <a:solidFill>
                  <a:srgbClr val="01203D"/>
                </a:solidFill>
                <a:latin typeface="Lexend" pitchFamily="2" charset="0"/>
                <a:sym typeface="Arial"/>
              </a:rPr>
              <a:t>SiteStructureAddressPoint</a:t>
            </a:r>
            <a:endParaRPr lang="en-US" sz="1600" kern="0" dirty="0">
              <a:solidFill>
                <a:srgbClr val="01203D"/>
              </a:solidFill>
              <a:latin typeface="Lexend" pitchFamily="2" charset="0"/>
              <a:sym typeface="Arial"/>
            </a:endParaRPr>
          </a:p>
        </p:txBody>
      </p:sp>
      <p:sp>
        <p:nvSpPr>
          <p:cNvPr id="14" name="Flowchart: Preparation 13">
            <a:extLst>
              <a:ext uri="{FF2B5EF4-FFF2-40B4-BE49-F238E27FC236}">
                <a16:creationId xmlns:a16="http://schemas.microsoft.com/office/drawing/2014/main" id="{BE16D1E6-5C7A-A2B1-D86B-3B7995F0B083}"/>
              </a:ext>
            </a:extLst>
          </p:cNvPr>
          <p:cNvSpPr/>
          <p:nvPr/>
        </p:nvSpPr>
        <p:spPr>
          <a:xfrm>
            <a:off x="9161965" y="3749879"/>
            <a:ext cx="1427840" cy="357463"/>
          </a:xfrm>
          <a:prstGeom prst="flowChartPreparation">
            <a:avLst/>
          </a:prstGeom>
          <a:solidFill>
            <a:schemeClr val="accent4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933" kern="0" dirty="0">
                <a:solidFill>
                  <a:srgbClr val="01203D"/>
                </a:solidFill>
                <a:latin typeface="Lexend" pitchFamily="2" charset="0"/>
                <a:sym typeface="Arial"/>
              </a:rPr>
              <a:t>Successful Match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DEFC9D3-357C-9A05-A585-8F7030FE4CA6}"/>
              </a:ext>
            </a:extLst>
          </p:cNvPr>
          <p:cNvSpPr/>
          <p:nvPr/>
        </p:nvSpPr>
        <p:spPr>
          <a:xfrm>
            <a:off x="7629923" y="4432224"/>
            <a:ext cx="1952208" cy="980905"/>
          </a:xfrm>
          <a:prstGeom prst="roundRect">
            <a:avLst/>
          </a:prstGeom>
          <a:ln w="6350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600" kern="0" dirty="0">
                <a:solidFill>
                  <a:srgbClr val="01203D"/>
                </a:solidFill>
                <a:latin typeface="Lexend" pitchFamily="2" charset="0"/>
                <a:sym typeface="Arial"/>
              </a:rPr>
              <a:t>Point in PSAP/Service Boundary Polygon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157CB2-E864-E194-3E78-53783710AF36}"/>
              </a:ext>
            </a:extLst>
          </p:cNvPr>
          <p:cNvSpPr txBox="1"/>
          <p:nvPr/>
        </p:nvSpPr>
        <p:spPr>
          <a:xfrm>
            <a:off x="8528885" y="3619762"/>
            <a:ext cx="742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16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Lexend" pitchFamily="2" charset="0"/>
                <a:cs typeface="Arial"/>
                <a:sym typeface="Arial"/>
              </a:rPr>
              <a:t>Yes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8E37C3-90D0-F521-A7B3-F6592AA08756}"/>
              </a:ext>
            </a:extLst>
          </p:cNvPr>
          <p:cNvSpPr txBox="1"/>
          <p:nvPr/>
        </p:nvSpPr>
        <p:spPr>
          <a:xfrm>
            <a:off x="10479231" y="3619760"/>
            <a:ext cx="742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16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Lexend" pitchFamily="2" charset="0"/>
                <a:cs typeface="Arial"/>
                <a:sym typeface="Arial"/>
              </a:rPr>
              <a:t>No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23BE2DA-4D9C-A668-7A05-24313F57167F}"/>
              </a:ext>
            </a:extLst>
          </p:cNvPr>
          <p:cNvSpPr/>
          <p:nvPr/>
        </p:nvSpPr>
        <p:spPr>
          <a:xfrm>
            <a:off x="9982110" y="4480368"/>
            <a:ext cx="1917305" cy="653481"/>
          </a:xfrm>
          <a:prstGeom prst="roundRect">
            <a:avLst/>
          </a:prstGeom>
          <a:ln w="6350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600" kern="0" dirty="0">
                <a:solidFill>
                  <a:srgbClr val="01203D"/>
                </a:solidFill>
                <a:latin typeface="Lexend" pitchFamily="2" charset="0"/>
                <a:sym typeface="Arial"/>
              </a:rPr>
              <a:t>Geocode RoadCenterLine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A3FFED2-0F80-C0FB-F318-08B88677BEA5}"/>
              </a:ext>
            </a:extLst>
          </p:cNvPr>
          <p:cNvSpPr/>
          <p:nvPr/>
        </p:nvSpPr>
        <p:spPr>
          <a:xfrm>
            <a:off x="9964659" y="5506874"/>
            <a:ext cx="1952208" cy="980905"/>
          </a:xfrm>
          <a:prstGeom prst="roundRect">
            <a:avLst/>
          </a:prstGeom>
          <a:ln w="6350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600" kern="0" dirty="0">
                <a:solidFill>
                  <a:srgbClr val="01203D"/>
                </a:solidFill>
                <a:latin typeface="Lexend" pitchFamily="2" charset="0"/>
                <a:sym typeface="Arial"/>
              </a:rPr>
              <a:t>Point in PSAP/Service Boundary Polygon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ECCAFB1-6482-3FFD-FF7C-36F89ED52274}"/>
              </a:ext>
            </a:extLst>
          </p:cNvPr>
          <p:cNvCxnSpPr>
            <a:cxnSpLocks/>
            <a:stCxn id="10" idx="2"/>
            <a:endCxn id="11" idx="0"/>
          </p:cNvCxnSpPr>
          <p:nvPr/>
        </p:nvCxnSpPr>
        <p:spPr>
          <a:xfrm flipH="1">
            <a:off x="9857739" y="2425778"/>
            <a:ext cx="3" cy="423949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D721853A-16A9-E078-E649-55334DA44E1F}"/>
              </a:ext>
            </a:extLst>
          </p:cNvPr>
          <p:cNvCxnSpPr>
            <a:cxnSpLocks/>
            <a:stCxn id="14" idx="1"/>
            <a:endCxn id="16" idx="0"/>
          </p:cNvCxnSpPr>
          <p:nvPr/>
        </p:nvCxnSpPr>
        <p:spPr>
          <a:xfrm rot="10800000" flipV="1">
            <a:off x="8606027" y="3928610"/>
            <a:ext cx="555939" cy="503612"/>
          </a:xfrm>
          <a:prstGeom prst="bentConnector2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04E65C72-0252-2E1D-BCB6-210D32303E53}"/>
              </a:ext>
            </a:extLst>
          </p:cNvPr>
          <p:cNvCxnSpPr>
            <a:cxnSpLocks/>
            <a:stCxn id="14" idx="3"/>
            <a:endCxn id="21" idx="0"/>
          </p:cNvCxnSpPr>
          <p:nvPr/>
        </p:nvCxnSpPr>
        <p:spPr>
          <a:xfrm>
            <a:off x="10589806" y="3928611"/>
            <a:ext cx="350957" cy="551756"/>
          </a:xfrm>
          <a:prstGeom prst="bentConnector2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2DFDC14-A4BD-462C-6CE1-F00A6CC47D50}"/>
              </a:ext>
            </a:extLst>
          </p:cNvPr>
          <p:cNvCxnSpPr>
            <a:cxnSpLocks/>
            <a:stCxn id="11" idx="2"/>
            <a:endCxn id="14" idx="0"/>
          </p:cNvCxnSpPr>
          <p:nvPr/>
        </p:nvCxnSpPr>
        <p:spPr>
          <a:xfrm>
            <a:off x="9857739" y="3503209"/>
            <a:ext cx="18147" cy="246671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EF87D25-7D12-8C4E-07C4-5E91591AB8AD}"/>
              </a:ext>
            </a:extLst>
          </p:cNvPr>
          <p:cNvCxnSpPr>
            <a:cxnSpLocks/>
            <a:stCxn id="21" idx="2"/>
            <a:endCxn id="22" idx="0"/>
          </p:cNvCxnSpPr>
          <p:nvPr/>
        </p:nvCxnSpPr>
        <p:spPr>
          <a:xfrm>
            <a:off x="10940763" y="5133849"/>
            <a:ext cx="0" cy="373025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67437D6-A338-E1D1-29E9-5AC9F0D5D2D2}"/>
              </a:ext>
            </a:extLst>
          </p:cNvPr>
          <p:cNvCxnSpPr>
            <a:cxnSpLocks/>
          </p:cNvCxnSpPr>
          <p:nvPr/>
        </p:nvCxnSpPr>
        <p:spPr>
          <a:xfrm>
            <a:off x="7404565" y="1417080"/>
            <a:ext cx="0" cy="52946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raphic 32" descr="Mailbox with solid fill">
            <a:extLst>
              <a:ext uri="{FF2B5EF4-FFF2-40B4-BE49-F238E27FC236}">
                <a16:creationId xmlns:a16="http://schemas.microsoft.com/office/drawing/2014/main" id="{C61382E6-6B2C-BAD1-22E9-5A4736AE32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8403" y="400895"/>
            <a:ext cx="1381543" cy="1219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C05954-D19B-877A-5720-66F4EC4BDAF9}"/>
              </a:ext>
            </a:extLst>
          </p:cNvPr>
          <p:cNvSpPr txBox="1"/>
          <p:nvPr/>
        </p:nvSpPr>
        <p:spPr>
          <a:xfrm>
            <a:off x="0" y="2381300"/>
            <a:ext cx="2297968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1867" kern="0" dirty="0">
                <a:solidFill>
                  <a:srgbClr val="000000"/>
                </a:solidFill>
                <a:latin typeface="Lexend" pitchFamily="2" charset="0"/>
                <a:cs typeface="Arial"/>
                <a:sym typeface="Arial"/>
              </a:rPr>
              <a:t>911 call comes into the network as a SIP invite with PIDF-LO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F0CFE5-64B4-2D70-1899-642CA1D367AE}"/>
              </a:ext>
            </a:extLst>
          </p:cNvPr>
          <p:cNvSpPr txBox="1"/>
          <p:nvPr/>
        </p:nvSpPr>
        <p:spPr>
          <a:xfrm>
            <a:off x="2697421" y="2939751"/>
            <a:ext cx="2297968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1867" kern="0" dirty="0">
                <a:solidFill>
                  <a:srgbClr val="000000"/>
                </a:solidFill>
                <a:latin typeface="Lexend" pitchFamily="2" charset="0"/>
                <a:cs typeface="Arial"/>
                <a:sym typeface="Arial"/>
              </a:rPr>
              <a:t>ESRP asks ECRF for routing for that PIDF-LO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61BF47-D413-4606-4A69-0BEE4E34F89A}"/>
              </a:ext>
            </a:extLst>
          </p:cNvPr>
          <p:cNvSpPr txBox="1"/>
          <p:nvPr/>
        </p:nvSpPr>
        <p:spPr>
          <a:xfrm>
            <a:off x="6220057" y="1419889"/>
            <a:ext cx="2297968" cy="1816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1867" kern="0" dirty="0">
                <a:solidFill>
                  <a:srgbClr val="000000"/>
                </a:solidFill>
                <a:latin typeface="Lexend" pitchFamily="2" charset="0"/>
                <a:cs typeface="Arial"/>
                <a:sym typeface="Arial"/>
              </a:rPr>
              <a:t>If the location information is a civic address, request ECRF use GIS: SSAP/RCL to translate to a geolocation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5CF3E8-69D1-CA5F-2AD7-AF516221DEBE}"/>
              </a:ext>
            </a:extLst>
          </p:cNvPr>
          <p:cNvSpPr txBox="1"/>
          <p:nvPr/>
        </p:nvSpPr>
        <p:spPr>
          <a:xfrm>
            <a:off x="4420613" y="4943938"/>
            <a:ext cx="5492015" cy="1816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1867" kern="0" dirty="0">
                <a:solidFill>
                  <a:srgbClr val="000000"/>
                </a:solidFill>
                <a:latin typeface="Lexend" pitchFamily="2" charset="0"/>
                <a:cs typeface="Arial"/>
                <a:sym typeface="Arial"/>
              </a:rPr>
              <a:t>ECRF then uses point in polygon </a:t>
            </a:r>
          </a:p>
          <a:p>
            <a:pPr algn="ctr" defTabSz="1219170">
              <a:buClr>
                <a:srgbClr val="000000"/>
              </a:buClr>
            </a:pPr>
            <a:r>
              <a:rPr lang="en-US" sz="1867" kern="0" dirty="0">
                <a:solidFill>
                  <a:srgbClr val="000000"/>
                </a:solidFill>
                <a:latin typeface="Lexend" pitchFamily="2" charset="0"/>
                <a:cs typeface="Arial"/>
                <a:sym typeface="Arial"/>
              </a:rPr>
              <a:t>(X,Y provided in call or geolocation found using SSAP/RCL)</a:t>
            </a:r>
          </a:p>
          <a:p>
            <a:pPr algn="ctr" defTabSz="1219170">
              <a:buClr>
                <a:srgbClr val="000000"/>
              </a:buClr>
            </a:pPr>
            <a:r>
              <a:rPr lang="en-US" sz="1867" kern="0" dirty="0">
                <a:solidFill>
                  <a:srgbClr val="000000"/>
                </a:solidFill>
                <a:latin typeface="Lexend" pitchFamily="2" charset="0"/>
                <a:cs typeface="Arial"/>
                <a:sym typeface="Arial"/>
              </a:rPr>
              <a:t>to find the </a:t>
            </a:r>
            <a:r>
              <a:rPr lang="en-US" sz="1867" kern="0" dirty="0" err="1">
                <a:solidFill>
                  <a:srgbClr val="000000"/>
                </a:solidFill>
                <a:latin typeface="Lexend" pitchFamily="2" charset="0"/>
                <a:cs typeface="Arial"/>
                <a:sym typeface="Arial"/>
              </a:rPr>
              <a:t>serviceURI</a:t>
            </a:r>
            <a:r>
              <a:rPr lang="en-US" sz="1867" kern="0" dirty="0">
                <a:solidFill>
                  <a:srgbClr val="000000"/>
                </a:solidFill>
                <a:latin typeface="Lexend" pitchFamily="2" charset="0"/>
                <a:cs typeface="Arial"/>
                <a:sym typeface="Arial"/>
              </a:rPr>
              <a:t> of the request’s service (</a:t>
            </a:r>
            <a:r>
              <a:rPr lang="en-US" sz="1867" kern="0" dirty="0" err="1">
                <a:solidFill>
                  <a:srgbClr val="000000"/>
                </a:solidFill>
                <a:latin typeface="Lexend" pitchFamily="2" charset="0"/>
                <a:cs typeface="Arial"/>
                <a:sym typeface="Arial"/>
              </a:rPr>
              <a:t>serviceURN</a:t>
            </a:r>
            <a:r>
              <a:rPr lang="en-US" sz="1867" kern="0" dirty="0">
                <a:solidFill>
                  <a:srgbClr val="000000"/>
                </a:solidFill>
                <a:latin typeface="Lexend" pitchFamily="2" charset="0"/>
                <a:cs typeface="Arial"/>
                <a:sym typeface="Arial"/>
              </a:rPr>
              <a:t>), using the appropriate service layer(PSAP, Fire, Law, EMS.)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3C2F5B-8246-9254-0568-251F0A8F381D}"/>
              </a:ext>
            </a:extLst>
          </p:cNvPr>
          <p:cNvSpPr txBox="1"/>
          <p:nvPr/>
        </p:nvSpPr>
        <p:spPr>
          <a:xfrm>
            <a:off x="9349325" y="2381299"/>
            <a:ext cx="2766075" cy="1816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1867" kern="0" dirty="0">
                <a:solidFill>
                  <a:srgbClr val="000000"/>
                </a:solidFill>
                <a:latin typeface="Lexend" pitchFamily="2" charset="0"/>
                <a:cs typeface="Arial"/>
                <a:sym typeface="Arial"/>
              </a:rPr>
              <a:t>ECRF returns the </a:t>
            </a:r>
            <a:r>
              <a:rPr lang="en-US" sz="1867" kern="0" dirty="0" err="1">
                <a:solidFill>
                  <a:srgbClr val="000000"/>
                </a:solidFill>
                <a:latin typeface="Lexend" pitchFamily="2" charset="0"/>
                <a:cs typeface="Arial"/>
                <a:sym typeface="Arial"/>
              </a:rPr>
              <a:t>serviceURI</a:t>
            </a:r>
            <a:r>
              <a:rPr lang="en-US" sz="1867" kern="0" dirty="0">
                <a:solidFill>
                  <a:srgbClr val="000000"/>
                </a:solidFill>
                <a:latin typeface="Lexend" pitchFamily="2" charset="0"/>
                <a:cs typeface="Arial"/>
                <a:sym typeface="Arial"/>
              </a:rPr>
              <a:t> to the ESRP to complete the call routing(with possible policy routing rules affecting said routing)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5ECEEC-80B0-D4A1-96BC-47893393DAFD}"/>
              </a:ext>
            </a:extLst>
          </p:cNvPr>
          <p:cNvSpPr txBox="1"/>
          <p:nvPr/>
        </p:nvSpPr>
        <p:spPr>
          <a:xfrm>
            <a:off x="217032" y="213256"/>
            <a:ext cx="3844760" cy="605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333" b="1" kern="0" dirty="0">
                <a:solidFill>
                  <a:srgbClr val="000000"/>
                </a:solidFill>
                <a:latin typeface="Lexend" pitchFamily="2" charset="0"/>
                <a:cs typeface="Arial"/>
                <a:sym typeface="Arial"/>
              </a:rPr>
              <a:t>How it Works</a:t>
            </a:r>
            <a:endParaRPr lang="en-US" sz="3333" kern="0" dirty="0">
              <a:solidFill>
                <a:srgbClr val="000000"/>
              </a:solidFill>
              <a:latin typeface="Lexend" pitchFamily="2" charset="0"/>
              <a:cs typeface="Arial"/>
              <a:sym typeface="Arial"/>
            </a:endParaRPr>
          </a:p>
        </p:txBody>
      </p:sp>
      <p:pic>
        <p:nvPicPr>
          <p:cNvPr id="10" name="Graphic 9" descr="Receiver with solid fill">
            <a:extLst>
              <a:ext uri="{FF2B5EF4-FFF2-40B4-BE49-F238E27FC236}">
                <a16:creationId xmlns:a16="http://schemas.microsoft.com/office/drawing/2014/main" id="{E6ABECAD-DD4E-015C-826C-06B8B09EA9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6323" y="1292086"/>
            <a:ext cx="997268" cy="997268"/>
          </a:xfrm>
          <a:prstGeom prst="rect">
            <a:avLst/>
          </a:prstGeom>
        </p:spPr>
      </p:pic>
      <p:pic>
        <p:nvPicPr>
          <p:cNvPr id="11" name="Graphic 10" descr="Computer with solid fill">
            <a:extLst>
              <a:ext uri="{FF2B5EF4-FFF2-40B4-BE49-F238E27FC236}">
                <a16:creationId xmlns:a16="http://schemas.microsoft.com/office/drawing/2014/main" id="{2384DEC9-2942-4E45-ED6A-4FFC84E508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34965" y="4344851"/>
            <a:ext cx="1094727" cy="1094727"/>
          </a:xfrm>
          <a:prstGeom prst="rect">
            <a:avLst/>
          </a:prstGeom>
        </p:spPr>
      </p:pic>
      <p:pic>
        <p:nvPicPr>
          <p:cNvPr id="13" name="Graphic 12" descr="Map with pin with solid fill">
            <a:extLst>
              <a:ext uri="{FF2B5EF4-FFF2-40B4-BE49-F238E27FC236}">
                <a16:creationId xmlns:a16="http://schemas.microsoft.com/office/drawing/2014/main" id="{28D157C5-4341-5DD1-89CA-01B652162D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48534" y="3816193"/>
            <a:ext cx="1341279" cy="1341279"/>
          </a:xfrm>
          <a:prstGeom prst="rect">
            <a:avLst/>
          </a:prstGeom>
        </p:spPr>
      </p:pic>
      <p:pic>
        <p:nvPicPr>
          <p:cNvPr id="14" name="Graphic 13" descr="Fork In Road with solid fill">
            <a:extLst>
              <a:ext uri="{FF2B5EF4-FFF2-40B4-BE49-F238E27FC236}">
                <a16:creationId xmlns:a16="http://schemas.microsoft.com/office/drawing/2014/main" id="{D4DCA112-5389-30B1-ADE9-4BE22C7916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11391" y="1862243"/>
            <a:ext cx="1155127" cy="1155127"/>
          </a:xfrm>
          <a:prstGeom prst="rect">
            <a:avLst/>
          </a:prstGeom>
        </p:spPr>
      </p:pic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97EE8918-94AC-C9AE-8EE1-49D78E956D75}"/>
              </a:ext>
            </a:extLst>
          </p:cNvPr>
          <p:cNvCxnSpPr>
            <a:cxnSpLocks/>
          </p:cNvCxnSpPr>
          <p:nvPr/>
        </p:nvCxnSpPr>
        <p:spPr>
          <a:xfrm>
            <a:off x="2086723" y="3017370"/>
            <a:ext cx="825215" cy="411631"/>
          </a:xfrm>
          <a:prstGeom prst="curvedConnector3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6A4A2607-72E4-A209-F9D6-5948DCAFB08C}"/>
              </a:ext>
            </a:extLst>
          </p:cNvPr>
          <p:cNvCxnSpPr>
            <a:cxnSpLocks/>
          </p:cNvCxnSpPr>
          <p:nvPr/>
        </p:nvCxnSpPr>
        <p:spPr>
          <a:xfrm flipV="1">
            <a:off x="4737652" y="1920450"/>
            <a:ext cx="1649896" cy="1508551"/>
          </a:xfrm>
          <a:prstGeom prst="curvedConnector3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F3A356E6-642B-EDF2-2B57-83D36DE480F0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8518025" y="2328022"/>
            <a:ext cx="880464" cy="895164"/>
          </a:xfrm>
          <a:prstGeom prst="curvedConnector2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4FB3DF62-BA9F-4453-EF9A-28C75183AD0C}"/>
              </a:ext>
            </a:extLst>
          </p:cNvPr>
          <p:cNvCxnSpPr>
            <a:cxnSpLocks/>
            <a:stCxn id="7" idx="2"/>
          </p:cNvCxnSpPr>
          <p:nvPr/>
        </p:nvCxnSpPr>
        <p:spPr>
          <a:xfrm rot="5400000">
            <a:off x="9375553" y="4464971"/>
            <a:ext cx="1624217" cy="1089405"/>
          </a:xfrm>
          <a:prstGeom prst="curvedConnector3">
            <a:avLst>
              <a:gd name="adj1" fmla="val 50000"/>
            </a:avLst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E7E3BEB-E0F5-F57B-1D4A-5C1CADCC8DD3}"/>
              </a:ext>
            </a:extLst>
          </p:cNvPr>
          <p:cNvSpPr txBox="1"/>
          <p:nvPr/>
        </p:nvSpPr>
        <p:spPr>
          <a:xfrm>
            <a:off x="7145336" y="976820"/>
            <a:ext cx="10146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800" kern="0" dirty="0">
                <a:solidFill>
                  <a:srgbClr val="FFFFFF"/>
                </a:solidFill>
                <a:latin typeface="Lexend" pitchFamily="2" charset="0"/>
                <a:cs typeface="Arial"/>
                <a:sym typeface="Arial"/>
              </a:rPr>
              <a:t>123 Main St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77B4708-E1F1-0169-A73D-0387261838F2}"/>
              </a:ext>
            </a:extLst>
          </p:cNvPr>
          <p:cNvSpPr txBox="1"/>
          <p:nvPr/>
        </p:nvSpPr>
        <p:spPr>
          <a:xfrm>
            <a:off x="296247" y="5231195"/>
            <a:ext cx="3015144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1867" kern="0" dirty="0">
                <a:solidFill>
                  <a:srgbClr val="000000"/>
                </a:solidFill>
                <a:latin typeface="Lexend" pitchFamily="2" charset="0"/>
                <a:cs typeface="Arial"/>
                <a:sym typeface="Arial"/>
              </a:rPr>
              <a:t>Call is routed to the correct PSAP</a:t>
            </a:r>
          </a:p>
        </p:txBody>
      </p:sp>
      <p:cxnSp>
        <p:nvCxnSpPr>
          <p:cNvPr id="39" name="Connector: Curved 38">
            <a:extLst>
              <a:ext uri="{FF2B5EF4-FFF2-40B4-BE49-F238E27FC236}">
                <a16:creationId xmlns:a16="http://schemas.microsoft.com/office/drawing/2014/main" id="{ED3EA9C1-5375-024C-2532-A2BAF829F2FF}"/>
              </a:ext>
            </a:extLst>
          </p:cNvPr>
          <p:cNvCxnSpPr>
            <a:cxnSpLocks/>
          </p:cNvCxnSpPr>
          <p:nvPr/>
        </p:nvCxnSpPr>
        <p:spPr>
          <a:xfrm rot="10800000">
            <a:off x="3074506" y="5439578"/>
            <a:ext cx="1663148" cy="490772"/>
          </a:xfrm>
          <a:prstGeom prst="curvedConnector3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Graphic 44" descr="Route (Two Pins With A Path) with solid fill">
            <a:extLst>
              <a:ext uri="{FF2B5EF4-FFF2-40B4-BE49-F238E27FC236}">
                <a16:creationId xmlns:a16="http://schemas.microsoft.com/office/drawing/2014/main" id="{F8C82F99-1FB8-6622-904B-A2923E8D270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122763" y="1223041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288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4852" y="5920873"/>
            <a:ext cx="385765" cy="39052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8A276D6-61E9-A14E-976B-482DB8E1A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72759"/>
            <a:ext cx="12192000" cy="6573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9DEC5E-74E5-5907-E437-9F8F6458A337}"/>
              </a:ext>
            </a:extLst>
          </p:cNvPr>
          <p:cNvSpPr txBox="1"/>
          <p:nvPr/>
        </p:nvSpPr>
        <p:spPr>
          <a:xfrm>
            <a:off x="177209" y="1191537"/>
            <a:ext cx="11837582" cy="3903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validation and edit improves how 911 calls are routed.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corrected road name, address point, or boundary ensures calls reach the right PSAP the first time.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Accurate GIS data isn’t just a technical deliverable — it’s the foundation for life-saving accuracy.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we close the loop between local datasets and statewide core services, we’re turning GIS remediation into public safety accountability.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FECDEC-4FD8-75CE-811B-A3609CF3580D}"/>
              </a:ext>
            </a:extLst>
          </p:cNvPr>
          <p:cNvSpPr txBox="1"/>
          <p:nvPr/>
        </p:nvSpPr>
        <p:spPr>
          <a:xfrm>
            <a:off x="1304261" y="304431"/>
            <a:ext cx="103348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Data to Impact: Why Remediation Matters</a:t>
            </a:r>
          </a:p>
        </p:txBody>
      </p:sp>
    </p:spTree>
    <p:extLst>
      <p:ext uri="{BB962C8B-B14F-4D97-AF65-F5344CB8AC3E}">
        <p14:creationId xmlns:p14="http://schemas.microsoft.com/office/powerpoint/2010/main" val="398522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35C46-B514-FEC7-38F6-DE981C2F7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B8942C1-A08D-C299-D293-65447FEDBF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4852" y="5920873"/>
            <a:ext cx="385765" cy="39052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6927445-EBE0-D5D8-973E-1C52271837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72759"/>
            <a:ext cx="12192000" cy="65739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DD0AF6D-7136-765B-20B5-5E5BB050F4F6}"/>
              </a:ext>
            </a:extLst>
          </p:cNvPr>
          <p:cNvSpPr txBox="1"/>
          <p:nvPr/>
        </p:nvSpPr>
        <p:spPr>
          <a:xfrm>
            <a:off x="2184788" y="277792"/>
            <a:ext cx="7571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Statewide GIS Data Remediation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0E81FB-4883-2563-84EF-8A83124E2A91}"/>
              </a:ext>
            </a:extLst>
          </p:cNvPr>
          <p:cNvSpPr txBox="1"/>
          <p:nvPr/>
        </p:nvSpPr>
        <p:spPr>
          <a:xfrm>
            <a:off x="375684" y="977900"/>
            <a:ext cx="11189783" cy="5482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INdigitial provided minimum GIS data requirements for provisioning to core services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DATAMARK Outlined 26 VEP validations over 4 key metrics corresponding to the data requirements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Ongoing project to remediate GIS data to the requirements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Requirements are not the entirety of the </a:t>
            </a:r>
            <a:r>
              <a:rPr lang="en-US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NENA i3 Standard for Next Generation 9-1-1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Collaborative effort between the Alabama 9-1-1 Board, INdigital, and DATAMARK.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Focused on remediating Address Points, Road Centerlines, PSAP, and Emergency Service Boundaries.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Uses DATAMARK’s VEP software to identify and correct data anomalies.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8853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93B419-2145-2BE3-2D23-5EF000CC55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654" y="1"/>
            <a:ext cx="4902251" cy="63440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4852" y="5920873"/>
            <a:ext cx="385765" cy="39052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8A276D6-61E9-A14E-976B-482DB8E1A1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72759"/>
            <a:ext cx="12192000" cy="6573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C7B4D00-75B9-D1A1-8736-49E9D9596B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2599" y="1"/>
            <a:ext cx="4902251" cy="634408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ED54B0B-98E7-E56C-5187-1760ED2968C1}"/>
              </a:ext>
            </a:extLst>
          </p:cNvPr>
          <p:cNvSpPr txBox="1"/>
          <p:nvPr/>
        </p:nvSpPr>
        <p:spPr>
          <a:xfrm>
            <a:off x="4430751" y="253338"/>
            <a:ext cx="3067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latin typeface="+mj-lt"/>
              </a:rPr>
              <a:t>Statewide GIS Data </a:t>
            </a:r>
          </a:p>
          <a:p>
            <a:pPr algn="ctr"/>
            <a:r>
              <a:rPr lang="en-US" sz="2400" b="1" u="sng" dirty="0">
                <a:latin typeface="+mj-lt"/>
              </a:rPr>
              <a:t>Remediation Project</a:t>
            </a:r>
          </a:p>
          <a:p>
            <a:pPr algn="ctr"/>
            <a:r>
              <a:rPr lang="en-US" sz="2400" b="1" u="sng" dirty="0">
                <a:latin typeface="+mj-lt"/>
              </a:rPr>
              <a:t>Status by ECD</a:t>
            </a:r>
          </a:p>
        </p:txBody>
      </p:sp>
    </p:spTree>
    <p:extLst>
      <p:ext uri="{BB962C8B-B14F-4D97-AF65-F5344CB8AC3E}">
        <p14:creationId xmlns:p14="http://schemas.microsoft.com/office/powerpoint/2010/main" val="1316507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6AFB3-86B7-46FC-A0C3-3B97C31D4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2DE746-93E2-C59F-D9DE-310A11C4F6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4852" y="5920873"/>
            <a:ext cx="385765" cy="39052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84FB4D0-85A0-A0AA-FA29-146CBD2C36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72759"/>
            <a:ext cx="12192000" cy="6573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6A41C55-1A36-324C-E09A-34AFD47BE6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3164" y="2"/>
            <a:ext cx="4876990" cy="6311398"/>
          </a:xfrm>
          <a:prstGeom prst="rect">
            <a:avLst/>
          </a:prstGeom>
        </p:spPr>
      </p:pic>
      <p:pic>
        <p:nvPicPr>
          <p:cNvPr id="3" name="Picture 2" descr="A map of alabama state with several states&#10;&#10;AI-generated content may be incorrect.">
            <a:extLst>
              <a:ext uri="{FF2B5EF4-FFF2-40B4-BE49-F238E27FC236}">
                <a16:creationId xmlns:a16="http://schemas.microsoft.com/office/drawing/2014/main" id="{E03CC3C1-84B8-A9F0-1A31-2C78A14C72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57" y="1"/>
            <a:ext cx="4876991" cy="6311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B87B69C-381F-665B-14E2-0969F6215C6C}"/>
              </a:ext>
            </a:extLst>
          </p:cNvPr>
          <p:cNvSpPr/>
          <p:nvPr/>
        </p:nvSpPr>
        <p:spPr>
          <a:xfrm>
            <a:off x="5758873" y="0"/>
            <a:ext cx="115454" cy="6311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2672AA-B141-9932-DCE9-A999CE36F126}"/>
              </a:ext>
            </a:extLst>
          </p:cNvPr>
          <p:cNvSpPr/>
          <p:nvPr/>
        </p:nvSpPr>
        <p:spPr>
          <a:xfrm>
            <a:off x="932157" y="0"/>
            <a:ext cx="45719" cy="6311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842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B1F80B-04CA-3964-B439-4C1EA5002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283" y="172256"/>
            <a:ext cx="4714023" cy="61005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9320E52-9F4C-AF69-CE71-AF4FDBDEC3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72759"/>
            <a:ext cx="12192000" cy="6573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B1F80B-04CA-3964-B439-4C1EA50027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0592" y="172256"/>
            <a:ext cx="4714024" cy="61005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82B80C4-ADB8-E29F-3133-125591FEEA9A}"/>
              </a:ext>
            </a:extLst>
          </p:cNvPr>
          <p:cNvSpPr/>
          <p:nvPr/>
        </p:nvSpPr>
        <p:spPr>
          <a:xfrm>
            <a:off x="5664200" y="110067"/>
            <a:ext cx="93133" cy="6162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385839-26DF-49A6-B6FF-8FB65AFE3828}"/>
              </a:ext>
            </a:extLst>
          </p:cNvPr>
          <p:cNvSpPr/>
          <p:nvPr/>
        </p:nvSpPr>
        <p:spPr>
          <a:xfrm>
            <a:off x="914400" y="110067"/>
            <a:ext cx="197584" cy="6162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7F0FFB-1798-2D86-6E2A-0A6F89516154}"/>
              </a:ext>
            </a:extLst>
          </p:cNvPr>
          <p:cNvSpPr/>
          <p:nvPr/>
        </p:nvSpPr>
        <p:spPr>
          <a:xfrm>
            <a:off x="1066034" y="6217001"/>
            <a:ext cx="4651273" cy="117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834565-E142-6E24-BC1F-7AE87A67D086}"/>
              </a:ext>
            </a:extLst>
          </p:cNvPr>
          <p:cNvSpPr/>
          <p:nvPr/>
        </p:nvSpPr>
        <p:spPr>
          <a:xfrm>
            <a:off x="1066034" y="172256"/>
            <a:ext cx="4691299" cy="117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F7BEF8-3189-7B51-05B0-B8323DB94CEF}"/>
              </a:ext>
            </a:extLst>
          </p:cNvPr>
          <p:cNvSpPr/>
          <p:nvPr/>
        </p:nvSpPr>
        <p:spPr>
          <a:xfrm>
            <a:off x="5579741" y="172254"/>
            <a:ext cx="1005357" cy="59520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F5C56C-B3A9-89BE-321A-11C1EE71F821}"/>
              </a:ext>
            </a:extLst>
          </p:cNvPr>
          <p:cNvSpPr/>
          <p:nvPr/>
        </p:nvSpPr>
        <p:spPr>
          <a:xfrm>
            <a:off x="1019467" y="6124353"/>
            <a:ext cx="4691299" cy="117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07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7B425-336A-B3AE-3D06-679DB9C9A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04FEFD-337C-5753-F141-A5CD9403C7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283" y="172256"/>
            <a:ext cx="4714023" cy="61005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F3622C9-C198-185C-5AC2-E44D2B8CC1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72759"/>
            <a:ext cx="12192000" cy="6573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247ED9-68A2-9882-47C3-0FFFE3EC09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0592" y="172256"/>
            <a:ext cx="4714023" cy="61005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E37206B-1349-BD38-6EE1-47095BF02980}"/>
              </a:ext>
            </a:extLst>
          </p:cNvPr>
          <p:cNvSpPr/>
          <p:nvPr/>
        </p:nvSpPr>
        <p:spPr>
          <a:xfrm>
            <a:off x="1003283" y="104232"/>
            <a:ext cx="4843192" cy="180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87AA48-4FE2-68CD-2C3B-0B6C47710DF3}"/>
              </a:ext>
            </a:extLst>
          </p:cNvPr>
          <p:cNvSpPr/>
          <p:nvPr/>
        </p:nvSpPr>
        <p:spPr>
          <a:xfrm>
            <a:off x="5642629" y="172256"/>
            <a:ext cx="271104" cy="6100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B9146D-167D-DF1B-C1C2-6F3621DCA78B}"/>
              </a:ext>
            </a:extLst>
          </p:cNvPr>
          <p:cNvSpPr/>
          <p:nvPr/>
        </p:nvSpPr>
        <p:spPr>
          <a:xfrm>
            <a:off x="5579741" y="172254"/>
            <a:ext cx="1005357" cy="59520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0D607D-F08E-45F6-5199-B52830129AFE}"/>
              </a:ext>
            </a:extLst>
          </p:cNvPr>
          <p:cNvSpPr/>
          <p:nvPr/>
        </p:nvSpPr>
        <p:spPr>
          <a:xfrm>
            <a:off x="368595" y="284269"/>
            <a:ext cx="882660" cy="6020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5992B2-D279-4E7F-27B2-A7ACDB616919}"/>
              </a:ext>
            </a:extLst>
          </p:cNvPr>
          <p:cNvSpPr/>
          <p:nvPr/>
        </p:nvSpPr>
        <p:spPr>
          <a:xfrm>
            <a:off x="1019467" y="6124353"/>
            <a:ext cx="4691299" cy="117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84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FD0BF-1A5A-47C3-1CAE-0C09F2B9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353149-BF4C-21FA-637B-E878FBD92C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283" y="172256"/>
            <a:ext cx="4714022" cy="61005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2399B72-3608-BA4A-038A-E0804C8E9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72759"/>
            <a:ext cx="12192000" cy="6573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67C650-013C-3232-0E5A-0FAEBC0BC8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0592" y="172256"/>
            <a:ext cx="4714023" cy="61005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678E2EC-F461-BE04-5B3D-5CAF049BA8F4}"/>
              </a:ext>
            </a:extLst>
          </p:cNvPr>
          <p:cNvSpPr/>
          <p:nvPr/>
        </p:nvSpPr>
        <p:spPr>
          <a:xfrm>
            <a:off x="946565" y="110279"/>
            <a:ext cx="137849" cy="6162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9C12A3-040A-3369-09D0-8CB4EFB4458B}"/>
              </a:ext>
            </a:extLst>
          </p:cNvPr>
          <p:cNvSpPr/>
          <p:nvPr/>
        </p:nvSpPr>
        <p:spPr>
          <a:xfrm>
            <a:off x="1066034" y="172256"/>
            <a:ext cx="4691299" cy="117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5CA77E-9F42-0B51-A14C-4254DBA439EF}"/>
              </a:ext>
            </a:extLst>
          </p:cNvPr>
          <p:cNvSpPr/>
          <p:nvPr/>
        </p:nvSpPr>
        <p:spPr>
          <a:xfrm>
            <a:off x="368595" y="284269"/>
            <a:ext cx="882660" cy="6020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DC3AF3-3B66-52CD-67FC-BC9E99B099D2}"/>
              </a:ext>
            </a:extLst>
          </p:cNvPr>
          <p:cNvSpPr/>
          <p:nvPr/>
        </p:nvSpPr>
        <p:spPr>
          <a:xfrm>
            <a:off x="5579741" y="172254"/>
            <a:ext cx="1005357" cy="59520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EB3BB4-8103-5161-E49C-EC49C9596120}"/>
              </a:ext>
            </a:extLst>
          </p:cNvPr>
          <p:cNvSpPr/>
          <p:nvPr/>
        </p:nvSpPr>
        <p:spPr>
          <a:xfrm>
            <a:off x="1019467" y="6124353"/>
            <a:ext cx="4691299" cy="117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091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EC347-F4F7-3050-DD7D-C5CDCCF35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203106-702C-4FD6-C690-030DBBC9F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59"/>
            <a:ext cx="12192000" cy="65739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D50C7B-8D90-E4B8-0A93-28293C0AC219}"/>
              </a:ext>
            </a:extLst>
          </p:cNvPr>
          <p:cNvSpPr/>
          <p:nvPr/>
        </p:nvSpPr>
        <p:spPr>
          <a:xfrm>
            <a:off x="946565" y="110279"/>
            <a:ext cx="137849" cy="6162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group of people holding tablets and talking on the phone&#10;&#10;AI-generated content may be incorrect.">
            <a:extLst>
              <a:ext uri="{FF2B5EF4-FFF2-40B4-BE49-F238E27FC236}">
                <a16:creationId xmlns:a16="http://schemas.microsoft.com/office/drawing/2014/main" id="{6F90C079-318A-2D89-DDA0-8C0E4C16AE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466" y="1309497"/>
            <a:ext cx="6608234" cy="44054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F52762D-216F-F87E-D3A0-CB399179C95E}"/>
              </a:ext>
            </a:extLst>
          </p:cNvPr>
          <p:cNvSpPr txBox="1"/>
          <p:nvPr/>
        </p:nvSpPr>
        <p:spPr>
          <a:xfrm>
            <a:off x="0" y="42333"/>
            <a:ext cx="120988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It’s never fun when your delivery driver can’t find your home…..</a:t>
            </a:r>
          </a:p>
          <a:p>
            <a:pPr algn="ctr"/>
            <a:r>
              <a:rPr lang="en-US" sz="2800" b="1" dirty="0">
                <a:latin typeface="+mj-lt"/>
              </a:rPr>
              <a:t>.…but imagine if a first responder couldn’t find you in an emergency.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EFF0CE-B916-A4C6-CBEE-E8ED03A9F0B0}"/>
              </a:ext>
            </a:extLst>
          </p:cNvPr>
          <p:cNvSpPr txBox="1"/>
          <p:nvPr/>
        </p:nvSpPr>
        <p:spPr>
          <a:xfrm>
            <a:off x="127000" y="1117548"/>
            <a:ext cx="4931833" cy="4196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Accurate address and road centerline GIS data are not just about getting deliveries to our homes – they save lives. Next Generation</a:t>
            </a:r>
          </a:p>
          <a:p>
            <a:pPr>
              <a:lnSpc>
                <a:spcPct val="150000"/>
              </a:lnSpc>
            </a:pPr>
            <a:r>
              <a:rPr lang="en-US" dirty="0"/>
              <a:t>9-1-1 depends on precise GIS data so emergency calls are delivered to the correct PSAP – the first time – and first responders reach the correct location. When first responders can’t find the location of an address, the same issues that delay home deliveries become critical to saving lives.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6FA61B-1415-F3A5-4E19-3F2AE0B9B48A}"/>
              </a:ext>
            </a:extLst>
          </p:cNvPr>
          <p:cNvSpPr txBox="1"/>
          <p:nvPr/>
        </p:nvSpPr>
        <p:spPr>
          <a:xfrm>
            <a:off x="531604" y="5763040"/>
            <a:ext cx="10850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+mj-lt"/>
              </a:rPr>
              <a:t>GIS Data Matters: “Close Enough” is not good enough for Next Generation 9-1-1</a:t>
            </a:r>
          </a:p>
        </p:txBody>
      </p:sp>
    </p:spTree>
    <p:extLst>
      <p:ext uri="{BB962C8B-B14F-4D97-AF65-F5344CB8AC3E}">
        <p14:creationId xmlns:p14="http://schemas.microsoft.com/office/powerpoint/2010/main" val="1624644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55FCC078-FEBB-5B9C-5AD7-118FE5BEBB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5" y="6285403"/>
            <a:ext cx="12192000" cy="652684"/>
          </a:xfrm>
          <a:prstGeom prst="rect">
            <a:avLst/>
          </a:prstGeom>
        </p:spPr>
      </p:pic>
      <p:pic>
        <p:nvPicPr>
          <p:cNvPr id="3" name="Picture 2" descr="A close-up of a business card&#10;&#10;AI-generated content may be incorrect.">
            <a:extLst>
              <a:ext uri="{FF2B5EF4-FFF2-40B4-BE49-F238E27FC236}">
                <a16:creationId xmlns:a16="http://schemas.microsoft.com/office/drawing/2014/main" id="{F1755A30-1EB1-8453-57DC-09854494F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20" y="1021366"/>
            <a:ext cx="8120080" cy="406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2947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443A5-13C5-2695-7F6E-31E382496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6">
            <a:extLst>
              <a:ext uri="{FF2B5EF4-FFF2-40B4-BE49-F238E27FC236}">
                <a16:creationId xmlns:a16="http://schemas.microsoft.com/office/drawing/2014/main" id="{EFADF9D7-43DF-DA72-B8C1-F5BA0AFD5E73}"/>
              </a:ext>
            </a:extLst>
          </p:cNvPr>
          <p:cNvSpPr txBox="1">
            <a:spLocks/>
          </p:cNvSpPr>
          <p:nvPr/>
        </p:nvSpPr>
        <p:spPr>
          <a:xfrm>
            <a:off x="460741" y="2419616"/>
            <a:ext cx="5632314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US" sz="4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GIS and NG 9-1-1 Call Routing</a:t>
            </a:r>
            <a:br>
              <a:rPr lang="en-US" sz="4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4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spcAft>
                <a:spcPts val="1200"/>
              </a:spcAft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2025 AL-NENA Gulf Coast Conference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Content Placeholder 8">
            <a:extLst>
              <a:ext uri="{FF2B5EF4-FFF2-40B4-BE49-F238E27FC236}">
                <a16:creationId xmlns:a16="http://schemas.microsoft.com/office/drawing/2014/main" id="{FA90B509-12A7-CB26-6E69-15666E2E5A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66" y="429584"/>
            <a:ext cx="4708831" cy="15303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3026D1-96CC-F07F-5B46-0D951B3526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5" y="6285403"/>
            <a:ext cx="12192000" cy="65268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A10A9FA-7CBE-EB00-E78C-82AB08F899CB}"/>
              </a:ext>
            </a:extLst>
          </p:cNvPr>
          <p:cNvSpPr/>
          <p:nvPr/>
        </p:nvSpPr>
        <p:spPr>
          <a:xfrm>
            <a:off x="306846" y="429584"/>
            <a:ext cx="1141465" cy="652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qr code with circles and squares&#10;&#10;AI-generated content may be incorrect.">
            <a:extLst>
              <a:ext uri="{FF2B5EF4-FFF2-40B4-BE49-F238E27FC236}">
                <a16:creationId xmlns:a16="http://schemas.microsoft.com/office/drawing/2014/main" id="{692E4B50-927C-8AEB-B04B-2EEAAADC8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550" y="755926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793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3755D-1B0C-01A0-1D72-702FC8270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A6AEE76-A896-704C-EEEF-4E7A8E84E3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4852" y="5920873"/>
            <a:ext cx="385765" cy="39052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C7C1F89-5AE9-5CDA-65FF-32D79A691D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72759"/>
            <a:ext cx="12192000" cy="657392"/>
          </a:xfrm>
          <a:prstGeom prst="rect">
            <a:avLst/>
          </a:prstGeom>
        </p:spPr>
      </p:pic>
      <p:pic>
        <p:nvPicPr>
          <p:cNvPr id="4" name="Picture 3" descr="A person in green shirt and a person in a green shirt&#10;&#10;AI-generated content may be incorrect.">
            <a:extLst>
              <a:ext uri="{FF2B5EF4-FFF2-40B4-BE49-F238E27FC236}">
                <a16:creationId xmlns:a16="http://schemas.microsoft.com/office/drawing/2014/main" id="{2AA28A36-727D-7817-9C50-EA84ABD104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62" y="686620"/>
            <a:ext cx="9450758" cy="29688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86FCE3-5A16-FCBC-7EE9-6CF6992B457A}"/>
              </a:ext>
            </a:extLst>
          </p:cNvPr>
          <p:cNvSpPr txBox="1"/>
          <p:nvPr/>
        </p:nvSpPr>
        <p:spPr>
          <a:xfrm>
            <a:off x="71067" y="71067"/>
            <a:ext cx="120695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>
                <a:latin typeface="+mj-lt"/>
              </a:rPr>
              <a:t>When your pizza or your package can’t find you…..It’s annoying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046367-6FB9-B0BA-5E3C-E9B9CD1A9522}"/>
              </a:ext>
            </a:extLst>
          </p:cNvPr>
          <p:cNvSpPr txBox="1"/>
          <p:nvPr/>
        </p:nvSpPr>
        <p:spPr>
          <a:xfrm>
            <a:off x="71067" y="3756829"/>
            <a:ext cx="116967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+mj-lt"/>
              </a:rPr>
              <a:t>When your location information isn’t correct in the GIS, it’s a delivery problem </a:t>
            </a:r>
          </a:p>
          <a:p>
            <a:pPr algn="ctr"/>
            <a:r>
              <a:rPr lang="en-US" sz="2800" dirty="0">
                <a:latin typeface="+mj-lt"/>
              </a:rPr>
              <a:t>– and a data problem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B97590-A345-88C7-AEBE-299AA696A80E}"/>
              </a:ext>
            </a:extLst>
          </p:cNvPr>
          <p:cNvSpPr txBox="1"/>
          <p:nvPr/>
        </p:nvSpPr>
        <p:spPr>
          <a:xfrm>
            <a:off x="146050" y="4791656"/>
            <a:ext cx="11899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Wrong street names, missing addresses, and out of date GIS information create frustration for delivery drivers, pizza delivery, homeowners and businesses. Those same issues break NG 9-1-1 workflows. Accurate GIS data is the backbone of how emergency calls are routed and responders are guided to incident locations.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4936A1-8194-E507-9A0F-1B95FF0B8575}"/>
              </a:ext>
            </a:extLst>
          </p:cNvPr>
          <p:cNvSpPr txBox="1"/>
          <p:nvPr/>
        </p:nvSpPr>
        <p:spPr>
          <a:xfrm>
            <a:off x="531604" y="5763040"/>
            <a:ext cx="10850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+mj-lt"/>
              </a:rPr>
              <a:t>GIS Data Matters: “Close Enough” is not good enough for Next Generation 9-1-1</a:t>
            </a:r>
          </a:p>
        </p:txBody>
      </p:sp>
    </p:spTree>
    <p:extLst>
      <p:ext uri="{BB962C8B-B14F-4D97-AF65-F5344CB8AC3E}">
        <p14:creationId xmlns:p14="http://schemas.microsoft.com/office/powerpoint/2010/main" val="2526250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7D945-A779-358C-9507-E74854CEC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9B4DBD-D31C-A2FF-E871-C50875F12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59"/>
            <a:ext cx="12192000" cy="65739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D4AE0-E4E0-F4BD-F8CE-E1AFF3C1A2A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91434" indent="-91434" algn="l" defTabSz="914332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20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886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752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19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99919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299904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499888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99874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+mj-lt"/>
              </a:rPr>
              <a:t>The NENA NG9-1-1 GIS Data Model defines the layers and the schema.  At minimum, Road Centerlines, Address Points and PSAP Boundaries are required.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+mj-lt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+mj-lt"/>
              </a:rPr>
              <a:t>The NENA i3 specification requires the Emergency Call Routing Function (ECRF) to use GIS data to determine which PSAP to route the emergency call to.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+mj-lt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+mj-lt"/>
              </a:rPr>
              <a:t>The Location to Service Translation (</a:t>
            </a:r>
            <a:r>
              <a:rPr lang="en-US" sz="2400" dirty="0" err="1">
                <a:latin typeface="+mj-lt"/>
              </a:rPr>
              <a:t>LoST</a:t>
            </a:r>
            <a:r>
              <a:rPr lang="en-US" sz="2400" dirty="0">
                <a:latin typeface="+mj-lt"/>
              </a:rPr>
              <a:t>) protocol defined in RFC 5222 is used to query the ECRF with the location of the caller. It takes the location information (civic or geodetic) in a PIDF-LO record, compares it to GIS data, and identifies the appropriate PSAP to route the call to.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0C2CFC2-4E02-25D5-9908-CF8C2448209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332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584679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27813-5119-E738-E149-F6246ADDD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533216-0A76-4699-7661-EB983071E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59"/>
            <a:ext cx="12192000" cy="65739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6A688D3-9C64-46AF-DE8F-4DAF25B97F64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332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/>
              <a:t>Provisioning GIS Data into the ECRF and LVF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204B8EA-6584-B481-20E9-2D7CE7C679C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91434" indent="-91434" algn="l" defTabSz="914332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20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886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752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19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99919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299904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499888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99874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latin typeface="+mj-lt"/>
              </a:rPr>
              <a:t>GIS data is provisioned to the ECRF and the LVF through the Spatial Interface (SI).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en-US" sz="2800" dirty="0">
              <a:latin typeface="+mj-lt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latin typeface="+mj-lt"/>
              </a:rPr>
              <a:t>The SI performs Quality Control (QC) checks to ensure the GIS data meets the acceptable criteria to be published to the ECRF and LVF.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en-US" sz="2800" dirty="0">
              <a:latin typeface="+mj-lt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latin typeface="+mj-lt"/>
              </a:rPr>
              <a:t>If the GIS fails the QC checks, then  the errors are reported back to the GIS data provider via a Discrepancy Report.</a:t>
            </a:r>
          </a:p>
        </p:txBody>
      </p:sp>
    </p:spTree>
    <p:extLst>
      <p:ext uri="{BB962C8B-B14F-4D97-AF65-F5344CB8AC3E}">
        <p14:creationId xmlns:p14="http://schemas.microsoft.com/office/powerpoint/2010/main" val="2654201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E2E67-3252-7D23-02E5-B6C3A7130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326439A-3092-5AB6-F934-7807A3854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59"/>
            <a:ext cx="12192000" cy="65739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BD49D68-F2EC-F335-3298-980F1846659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332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How it Works – Wireless Calls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360D475-07A2-26C2-FB4D-4A55A4E182E5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27333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91434" indent="-91434" algn="l" defTabSz="914332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20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886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752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19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99919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299904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499888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99874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200" dirty="0">
                <a:latin typeface="+mj-lt"/>
              </a:rPr>
              <a:t>The first step is for the </a:t>
            </a:r>
            <a:r>
              <a:rPr lang="en-US" sz="3200" dirty="0" err="1">
                <a:latin typeface="+mj-lt"/>
              </a:rPr>
              <a:t>LoST</a:t>
            </a:r>
            <a:r>
              <a:rPr lang="en-US" sz="3200" dirty="0">
                <a:latin typeface="+mj-lt"/>
              </a:rPr>
              <a:t> server to determine if it is authoritative for the given location.  It determines this by checking the location against the geodetic coverage defined in the ECRF.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en-US" sz="3200" dirty="0">
              <a:latin typeface="+mj-lt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200" dirty="0">
                <a:latin typeface="+mj-lt"/>
              </a:rPr>
              <a:t>Next, the server queries the appropriate boundary layer with the geodetic location and performs a point in polygon intersection function to determine the PSAP to route the call to.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en-US" sz="3200" dirty="0">
              <a:latin typeface="+mj-lt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200" dirty="0">
                <a:latin typeface="+mj-lt"/>
              </a:rPr>
              <a:t>In the case of two overlapping shapes, the server is configured to use the greatest area of overlap.</a:t>
            </a:r>
          </a:p>
        </p:txBody>
      </p:sp>
    </p:spTree>
    <p:extLst>
      <p:ext uri="{BB962C8B-B14F-4D97-AF65-F5344CB8AC3E}">
        <p14:creationId xmlns:p14="http://schemas.microsoft.com/office/powerpoint/2010/main" val="3824559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2CFF7-E33D-BD4C-A0BE-B3C0A5D2B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4D19644-3675-6603-C011-5CFF99398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59"/>
            <a:ext cx="12192000" cy="65739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EF8A729-88A9-E439-28D7-A1B7BC6EB64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332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How it Works – Wireline Calls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3FDC9CE-B749-CCF3-4A2E-A4C484729ED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91434" indent="-91434" algn="l" defTabSz="914332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20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886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752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19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99919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299904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499888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99874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ea typeface="ADLaM Display" panose="020F0502020204030204" pitchFamily="2" charset="0"/>
                <a:cs typeface="Times New Roman" panose="02020603050405020304" pitchFamily="18" charset="0"/>
              </a:rPr>
              <a:t>The first step is for the </a:t>
            </a:r>
            <a:r>
              <a:rPr lang="en-US" sz="3200" dirty="0" err="1">
                <a:latin typeface="Times New Roman" panose="02020603050405020304" pitchFamily="18" charset="0"/>
                <a:ea typeface="ADLaM Display" panose="020F0502020204030204" pitchFamily="2" charset="0"/>
                <a:cs typeface="Times New Roman" panose="02020603050405020304" pitchFamily="18" charset="0"/>
              </a:rPr>
              <a:t>LoST</a:t>
            </a:r>
            <a:r>
              <a:rPr lang="en-US" sz="3200" dirty="0">
                <a:latin typeface="Times New Roman" panose="02020603050405020304" pitchFamily="18" charset="0"/>
                <a:ea typeface="ADLaM Display" panose="020F0502020204030204" pitchFamily="2" charset="0"/>
                <a:cs typeface="Times New Roman" panose="02020603050405020304" pitchFamily="18" charset="0"/>
              </a:rPr>
              <a:t> server to determine if it is authoritative for the given location.  It determines this by checking the values in the query against the civic coverage defined in the ECRF.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en-US" sz="3200" dirty="0">
              <a:latin typeface="Times New Roman" panose="02020603050405020304" pitchFamily="18" charset="0"/>
              <a:ea typeface="ADLaM Display" panose="020F0502020204030204" pitchFamily="2" charset="0"/>
              <a:cs typeface="Times New Roman" panose="02020603050405020304" pitchFamily="18" charset="0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ea typeface="ADLaM Display" panose="020F0502020204030204" pitchFamily="2" charset="0"/>
                <a:cs typeface="Times New Roman" panose="02020603050405020304" pitchFamily="18" charset="0"/>
              </a:rPr>
              <a:t>Next, the server queries the address data to try and find a single mapping.  If it cannot, it will query the roads data. 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en-US" sz="3200" dirty="0">
              <a:latin typeface="Times New Roman" panose="02020603050405020304" pitchFamily="18" charset="0"/>
              <a:ea typeface="ADLaM Display" panose="020F0502020204030204" pitchFamily="2" charset="0"/>
              <a:cs typeface="Times New Roman" panose="02020603050405020304" pitchFamily="18" charset="0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ea typeface="ADLaM Display" panose="020F0502020204030204" pitchFamily="2" charset="0"/>
                <a:cs typeface="Times New Roman" panose="02020603050405020304" pitchFamily="18" charset="0"/>
              </a:rPr>
              <a:t>Once it finds a match to the correct attributes on the addresses or roads, it performs a point in polygon intersection function to determine the correct PSAP to route the call to.</a:t>
            </a:r>
          </a:p>
        </p:txBody>
      </p:sp>
    </p:spTree>
    <p:extLst>
      <p:ext uri="{BB962C8B-B14F-4D97-AF65-F5344CB8AC3E}">
        <p14:creationId xmlns:p14="http://schemas.microsoft.com/office/powerpoint/2010/main" val="770389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9D7D1-0453-0497-0BCB-A7D2F097B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0A2E9D-3A71-3799-9B88-E9336E227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59"/>
            <a:ext cx="12192000" cy="65739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FFDA1F7-A0F3-C2AC-23A4-1A957986392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332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Civic Location Validation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EB0FBEE6-B441-9189-2D55-C4B7B4B54EB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91434" indent="-91434" algn="l" defTabSz="914332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20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886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752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19" indent="-182866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99919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299904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499888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99874" indent="-228584" algn="l" defTabSz="914332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GIS data is capable of providing more detailed location information than MSAG data.</a:t>
            </a:r>
          </a:p>
          <a:p>
            <a:pPr>
              <a:buClrTx/>
              <a:buFont typeface="Wingdings" panose="05000000000000000000" pitchFamily="2" charset="2"/>
              <a:buChar char="Ø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GIS data conforming the CLDXF standard has 29 fields available for location information attributes.  MSAG has 9.</a:t>
            </a:r>
          </a:p>
          <a:p>
            <a:pPr>
              <a:buClrTx/>
              <a:buFont typeface="Wingdings" panose="05000000000000000000" pitchFamily="2" charset="2"/>
              <a:buChar char="Ø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MSAG can get you to a street.  GIS can get you to the correct building, floor, unit, room or seat of a specific address point.</a:t>
            </a:r>
          </a:p>
        </p:txBody>
      </p:sp>
    </p:spTree>
    <p:extLst>
      <p:ext uri="{BB962C8B-B14F-4D97-AF65-F5344CB8AC3E}">
        <p14:creationId xmlns:p14="http://schemas.microsoft.com/office/powerpoint/2010/main" val="2707854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45801-5F48-2360-7ADC-31546CEED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Location Validation Function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ADDFC0-051F-1B53-9C3A-8FB571AF7F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functional element uses your GIS data to validate address locations prior to a 911 call</a:t>
            </a:r>
          </a:p>
          <a:p>
            <a:r>
              <a:rPr lang="en-US" dirty="0"/>
              <a:t>Carriers will utilize the LVF to verify civic address locations are valid for routing and dispatch</a:t>
            </a:r>
          </a:p>
          <a:p>
            <a:endParaRPr lang="en-US" dirty="0"/>
          </a:p>
          <a:p>
            <a:pPr marL="186262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746BCD-B9E6-2EFB-7865-72DBD8986B6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47212" y="3597149"/>
            <a:ext cx="5333200" cy="4555200"/>
          </a:xfrm>
        </p:spPr>
        <p:txBody>
          <a:bodyPr/>
          <a:lstStyle/>
          <a:p>
            <a:pPr marL="186262" indent="0">
              <a:buNone/>
            </a:pPr>
            <a:r>
              <a:rPr lang="en-US" dirty="0"/>
              <a:t>Main Datasets used by the LVF:</a:t>
            </a:r>
          </a:p>
          <a:p>
            <a:pPr marL="186262" indent="0">
              <a:buNone/>
            </a:pPr>
            <a:endParaRPr lang="en-US" dirty="0"/>
          </a:p>
          <a:p>
            <a:r>
              <a:rPr lang="en-US" dirty="0"/>
              <a:t>Address Points</a:t>
            </a:r>
          </a:p>
          <a:p>
            <a:r>
              <a:rPr lang="en-US" dirty="0"/>
              <a:t>Road Centerlines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5248A3E-C046-B802-F555-5E812D7B4C91}"/>
              </a:ext>
            </a:extLst>
          </p:cNvPr>
          <p:cNvSpPr/>
          <p:nvPr/>
        </p:nvSpPr>
        <p:spPr>
          <a:xfrm>
            <a:off x="6434970" y="1296398"/>
            <a:ext cx="3503084" cy="568108"/>
          </a:xfrm>
          <a:prstGeom prst="roundRect">
            <a:avLst/>
          </a:prstGeom>
          <a:ln w="6350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bg2"/>
                </a:solidFill>
                <a:latin typeface="Lexend" pitchFamily="2" charset="0"/>
              </a:rPr>
              <a:t>SiteStructureAddressPoint</a:t>
            </a:r>
            <a:endParaRPr lang="en-US" sz="2400" dirty="0">
              <a:solidFill>
                <a:schemeClr val="bg2"/>
              </a:solidFill>
              <a:latin typeface="Lexend" pitchFamily="2" charset="0"/>
            </a:endParaRPr>
          </a:p>
        </p:txBody>
      </p:sp>
      <p:sp>
        <p:nvSpPr>
          <p:cNvPr id="6" name="Flowchart: Preparation 5">
            <a:extLst>
              <a:ext uri="{FF2B5EF4-FFF2-40B4-BE49-F238E27FC236}">
                <a16:creationId xmlns:a16="http://schemas.microsoft.com/office/drawing/2014/main" id="{05BFE743-7340-926B-6F11-DD7A42C6E2B5}"/>
              </a:ext>
            </a:extLst>
          </p:cNvPr>
          <p:cNvSpPr/>
          <p:nvPr/>
        </p:nvSpPr>
        <p:spPr>
          <a:xfrm>
            <a:off x="7665027" y="2154944"/>
            <a:ext cx="1042973" cy="491509"/>
          </a:xfrm>
          <a:prstGeom prst="flowChartPreparation">
            <a:avLst/>
          </a:prstGeom>
          <a:ln w="6350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33" b="1" dirty="0">
                <a:solidFill>
                  <a:schemeClr val="bg2"/>
                </a:solidFill>
                <a:latin typeface="Lexend" pitchFamily="2" charset="0"/>
              </a:rPr>
              <a:t>Is Valid?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E7C9B2C-147F-1EBF-DFFF-CCC5DEE242D3}"/>
              </a:ext>
            </a:extLst>
          </p:cNvPr>
          <p:cNvSpPr/>
          <p:nvPr/>
        </p:nvSpPr>
        <p:spPr>
          <a:xfrm>
            <a:off x="6268348" y="2892208"/>
            <a:ext cx="1321331" cy="530408"/>
          </a:xfrm>
          <a:prstGeom prst="roundRect">
            <a:avLst/>
          </a:prstGeom>
          <a:ln w="6350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/>
                </a:solidFill>
                <a:latin typeface="Lexend" pitchFamily="2" charset="0"/>
              </a:rPr>
              <a:t>Success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52CABE2-D793-A484-04FE-66168DD9A6E1}"/>
              </a:ext>
            </a:extLst>
          </p:cNvPr>
          <p:cNvSpPr/>
          <p:nvPr/>
        </p:nvSpPr>
        <p:spPr>
          <a:xfrm>
            <a:off x="8633968" y="2931107"/>
            <a:ext cx="2230317" cy="491509"/>
          </a:xfrm>
          <a:prstGeom prst="roundRect">
            <a:avLst/>
          </a:prstGeom>
          <a:ln w="6350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/>
                </a:solidFill>
                <a:latin typeface="Lexend" pitchFamily="2" charset="0"/>
              </a:rPr>
              <a:t>RoadCenterLine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F755236-D882-5F0B-A7A9-3C49EC7D1A86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>
            <a:off x="8186513" y="1864506"/>
            <a:ext cx="1" cy="2904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FD20E79E-353D-4168-3BB5-BA86288F5320}"/>
              </a:ext>
            </a:extLst>
          </p:cNvPr>
          <p:cNvCxnSpPr>
            <a:cxnSpLocks/>
            <a:stCxn id="6" idx="1"/>
            <a:endCxn id="7" idx="0"/>
          </p:cNvCxnSpPr>
          <p:nvPr/>
        </p:nvCxnSpPr>
        <p:spPr>
          <a:xfrm rot="10800000" flipV="1">
            <a:off x="6929014" y="2400699"/>
            <a:ext cx="736013" cy="491509"/>
          </a:xfrm>
          <a:prstGeom prst="bentConnector2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447A9C5-0C90-1E78-E619-98CCFF23D978}"/>
              </a:ext>
            </a:extLst>
          </p:cNvPr>
          <p:cNvCxnSpPr>
            <a:cxnSpLocks/>
            <a:stCxn id="6" idx="3"/>
            <a:endCxn id="8" idx="0"/>
          </p:cNvCxnSpPr>
          <p:nvPr/>
        </p:nvCxnSpPr>
        <p:spPr>
          <a:xfrm>
            <a:off x="8708001" y="2400699"/>
            <a:ext cx="1041127" cy="530408"/>
          </a:xfrm>
          <a:prstGeom prst="bentConnector2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lowchart: Preparation 17">
            <a:extLst>
              <a:ext uri="{FF2B5EF4-FFF2-40B4-BE49-F238E27FC236}">
                <a16:creationId xmlns:a16="http://schemas.microsoft.com/office/drawing/2014/main" id="{BD4920BA-4860-F082-4231-8C4625E805CA}"/>
              </a:ext>
            </a:extLst>
          </p:cNvPr>
          <p:cNvSpPr/>
          <p:nvPr/>
        </p:nvSpPr>
        <p:spPr>
          <a:xfrm>
            <a:off x="9187991" y="3711059"/>
            <a:ext cx="1128587" cy="491509"/>
          </a:xfrm>
          <a:prstGeom prst="flowChartPreparation">
            <a:avLst/>
          </a:prstGeom>
          <a:ln w="6350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33" b="1" dirty="0">
                <a:solidFill>
                  <a:schemeClr val="tx1">
                    <a:lumMod val="65000"/>
                    <a:lumOff val="35000"/>
                  </a:schemeClr>
                </a:solidFill>
                <a:latin typeface="Lexend" pitchFamily="2" charset="0"/>
              </a:rPr>
              <a:t>Is Valid?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EDB0257-C226-C2C2-E628-7AF7536D0DBB}"/>
              </a:ext>
            </a:extLst>
          </p:cNvPr>
          <p:cNvSpPr/>
          <p:nvPr/>
        </p:nvSpPr>
        <p:spPr>
          <a:xfrm>
            <a:off x="9096127" y="4483432"/>
            <a:ext cx="1308565" cy="491509"/>
          </a:xfrm>
          <a:prstGeom prst="roundRect">
            <a:avLst/>
          </a:prstGeom>
          <a:ln w="6350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/>
                </a:solidFill>
                <a:latin typeface="Lexend" pitchFamily="2" charset="0"/>
              </a:rPr>
              <a:t>Success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6117220-288D-7BA0-FCB8-80955ED7E8C8}"/>
              </a:ext>
            </a:extLst>
          </p:cNvPr>
          <p:cNvCxnSpPr>
            <a:cxnSpLocks/>
            <a:stCxn id="8" idx="2"/>
            <a:endCxn id="18" idx="0"/>
          </p:cNvCxnSpPr>
          <p:nvPr/>
        </p:nvCxnSpPr>
        <p:spPr>
          <a:xfrm>
            <a:off x="9749127" y="3422616"/>
            <a:ext cx="3157" cy="288443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DAA350E-3F53-2973-0D93-7EAA2F4CF8FA}"/>
              </a:ext>
            </a:extLst>
          </p:cNvPr>
          <p:cNvCxnSpPr>
            <a:cxnSpLocks/>
            <a:stCxn id="18" idx="2"/>
            <a:endCxn id="19" idx="0"/>
          </p:cNvCxnSpPr>
          <p:nvPr/>
        </p:nvCxnSpPr>
        <p:spPr>
          <a:xfrm flipH="1">
            <a:off x="9750409" y="4202568"/>
            <a:ext cx="1875" cy="280864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lowchart: Connector 26">
            <a:extLst>
              <a:ext uri="{FF2B5EF4-FFF2-40B4-BE49-F238E27FC236}">
                <a16:creationId xmlns:a16="http://schemas.microsoft.com/office/drawing/2014/main" id="{5E645C32-49C8-2EDB-F467-839C30DF7905}"/>
              </a:ext>
            </a:extLst>
          </p:cNvPr>
          <p:cNvSpPr/>
          <p:nvPr/>
        </p:nvSpPr>
        <p:spPr>
          <a:xfrm>
            <a:off x="6734325" y="3707614"/>
            <a:ext cx="376612" cy="380601"/>
          </a:xfrm>
          <a:prstGeom prst="flowChartConnector">
            <a:avLst/>
          </a:prstGeom>
          <a:solidFill>
            <a:schemeClr val="bg1"/>
          </a:solidFill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8B31F6CB-DC67-A662-1839-3516230B4AB7}"/>
              </a:ext>
            </a:extLst>
          </p:cNvPr>
          <p:cNvSpPr/>
          <p:nvPr/>
        </p:nvSpPr>
        <p:spPr>
          <a:xfrm>
            <a:off x="6788581" y="3763865"/>
            <a:ext cx="268096" cy="268096"/>
          </a:xfrm>
          <a:prstGeom prst="flowChartConnector">
            <a:avLst/>
          </a:prstGeom>
          <a:ln w="9525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9" name="Flowchart: Connector 28">
            <a:extLst>
              <a:ext uri="{FF2B5EF4-FFF2-40B4-BE49-F238E27FC236}">
                <a16:creationId xmlns:a16="http://schemas.microsoft.com/office/drawing/2014/main" id="{3C764AB8-C873-42A2-A550-157054491281}"/>
              </a:ext>
            </a:extLst>
          </p:cNvPr>
          <p:cNvSpPr/>
          <p:nvPr/>
        </p:nvSpPr>
        <p:spPr>
          <a:xfrm>
            <a:off x="9563981" y="5175217"/>
            <a:ext cx="376612" cy="380601"/>
          </a:xfrm>
          <a:prstGeom prst="flowChartConnector">
            <a:avLst/>
          </a:prstGeom>
          <a:solidFill>
            <a:schemeClr val="bg1"/>
          </a:solidFill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0" name="Flowchart: Connector 29">
            <a:extLst>
              <a:ext uri="{FF2B5EF4-FFF2-40B4-BE49-F238E27FC236}">
                <a16:creationId xmlns:a16="http://schemas.microsoft.com/office/drawing/2014/main" id="{F123D6AF-DD63-3D96-8521-4B4AA4A77CDF}"/>
              </a:ext>
            </a:extLst>
          </p:cNvPr>
          <p:cNvSpPr/>
          <p:nvPr/>
        </p:nvSpPr>
        <p:spPr>
          <a:xfrm>
            <a:off x="9618236" y="5231336"/>
            <a:ext cx="268096" cy="268096"/>
          </a:xfrm>
          <a:prstGeom prst="flowChartConnector">
            <a:avLst/>
          </a:prstGeom>
          <a:ln w="9525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3AA33D9-4C50-326C-CFDD-933AC31DEC56}"/>
              </a:ext>
            </a:extLst>
          </p:cNvPr>
          <p:cNvCxnSpPr>
            <a:cxnSpLocks/>
            <a:stCxn id="7" idx="2"/>
            <a:endCxn id="27" idx="0"/>
          </p:cNvCxnSpPr>
          <p:nvPr/>
        </p:nvCxnSpPr>
        <p:spPr>
          <a:xfrm flipH="1">
            <a:off x="6922631" y="3422616"/>
            <a:ext cx="6383" cy="284997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6DCED927-7C96-19B5-15B9-36B09FAB87C7}"/>
              </a:ext>
            </a:extLst>
          </p:cNvPr>
          <p:cNvCxnSpPr>
            <a:cxnSpLocks/>
            <a:stCxn id="19" idx="2"/>
            <a:endCxn id="29" idx="0"/>
          </p:cNvCxnSpPr>
          <p:nvPr/>
        </p:nvCxnSpPr>
        <p:spPr>
          <a:xfrm>
            <a:off x="9750410" y="4974941"/>
            <a:ext cx="1877" cy="200275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CBA32907-512E-9737-4594-1B15C37713B9}"/>
              </a:ext>
            </a:extLst>
          </p:cNvPr>
          <p:cNvSpPr/>
          <p:nvPr/>
        </p:nvSpPr>
        <p:spPr>
          <a:xfrm>
            <a:off x="7589679" y="5555818"/>
            <a:ext cx="1193668" cy="491509"/>
          </a:xfrm>
          <a:prstGeom prst="roundRect">
            <a:avLst/>
          </a:prstGeom>
          <a:ln w="6350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/>
                </a:solidFill>
                <a:latin typeface="Lexend" pitchFamily="2" charset="0"/>
              </a:rPr>
              <a:t>Error</a:t>
            </a:r>
          </a:p>
        </p:txBody>
      </p: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D14EB9E1-96D2-E7C4-79AE-D493B6DA0DAA}"/>
              </a:ext>
            </a:extLst>
          </p:cNvPr>
          <p:cNvCxnSpPr>
            <a:cxnSpLocks/>
            <a:stCxn id="18" idx="3"/>
            <a:endCxn id="57" idx="3"/>
          </p:cNvCxnSpPr>
          <p:nvPr/>
        </p:nvCxnSpPr>
        <p:spPr>
          <a:xfrm flipH="1">
            <a:off x="8783347" y="3956814"/>
            <a:ext cx="1533231" cy="1844759"/>
          </a:xfrm>
          <a:prstGeom prst="bentConnector3">
            <a:avLst>
              <a:gd name="adj1" fmla="val -19880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28C3BF75-2ED1-D312-92FF-F622718E2119}"/>
              </a:ext>
            </a:extLst>
          </p:cNvPr>
          <p:cNvSpPr txBox="1"/>
          <p:nvPr/>
        </p:nvSpPr>
        <p:spPr>
          <a:xfrm>
            <a:off x="7062437" y="2101002"/>
            <a:ext cx="742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exend" pitchFamily="2" charset="0"/>
              </a:rPr>
              <a:t>Yes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1B0B372-8B21-C900-F726-C6715C2670ED}"/>
              </a:ext>
            </a:extLst>
          </p:cNvPr>
          <p:cNvSpPr txBox="1"/>
          <p:nvPr/>
        </p:nvSpPr>
        <p:spPr>
          <a:xfrm>
            <a:off x="8633967" y="2101308"/>
            <a:ext cx="742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exend" pitchFamily="2" charset="0"/>
              </a:rPr>
              <a:t>No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9E6E45B-E51A-2A3B-5370-3B06A42AA370}"/>
              </a:ext>
            </a:extLst>
          </p:cNvPr>
          <p:cNvSpPr txBox="1"/>
          <p:nvPr/>
        </p:nvSpPr>
        <p:spPr>
          <a:xfrm>
            <a:off x="10224647" y="3652652"/>
            <a:ext cx="742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exend" pitchFamily="2" charset="0"/>
              </a:rPr>
              <a:t>No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9EFBC04-B028-CCA3-B8A8-0674497117B9}"/>
              </a:ext>
            </a:extLst>
          </p:cNvPr>
          <p:cNvSpPr txBox="1"/>
          <p:nvPr/>
        </p:nvSpPr>
        <p:spPr>
          <a:xfrm>
            <a:off x="9178763" y="4158335"/>
            <a:ext cx="74239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exend" pitchFamily="2" charset="0"/>
              </a:rPr>
              <a:t>Yes</a:t>
            </a:r>
          </a:p>
        </p:txBody>
      </p:sp>
      <p:sp>
        <p:nvSpPr>
          <p:cNvPr id="65" name="Flowchart: Connector 64">
            <a:extLst>
              <a:ext uri="{FF2B5EF4-FFF2-40B4-BE49-F238E27FC236}">
                <a16:creationId xmlns:a16="http://schemas.microsoft.com/office/drawing/2014/main" id="{A223809A-50C5-A53C-EF31-7810531CFADA}"/>
              </a:ext>
            </a:extLst>
          </p:cNvPr>
          <p:cNvSpPr/>
          <p:nvPr/>
        </p:nvSpPr>
        <p:spPr>
          <a:xfrm>
            <a:off x="7998209" y="6266237"/>
            <a:ext cx="376612" cy="380601"/>
          </a:xfrm>
          <a:prstGeom prst="flowChartConnector">
            <a:avLst/>
          </a:prstGeom>
          <a:solidFill>
            <a:schemeClr val="bg1"/>
          </a:solidFill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6" name="Flowchart: Connector 65">
            <a:extLst>
              <a:ext uri="{FF2B5EF4-FFF2-40B4-BE49-F238E27FC236}">
                <a16:creationId xmlns:a16="http://schemas.microsoft.com/office/drawing/2014/main" id="{B2448AA5-8345-9A82-BBFC-18CA4FB48A7E}"/>
              </a:ext>
            </a:extLst>
          </p:cNvPr>
          <p:cNvSpPr/>
          <p:nvPr/>
        </p:nvSpPr>
        <p:spPr>
          <a:xfrm>
            <a:off x="8052464" y="6322356"/>
            <a:ext cx="268096" cy="268096"/>
          </a:xfrm>
          <a:prstGeom prst="flowChartConnector">
            <a:avLst/>
          </a:prstGeom>
          <a:ln w="9525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6DF15CB4-B479-005F-AC57-883317F89BE1}"/>
              </a:ext>
            </a:extLst>
          </p:cNvPr>
          <p:cNvCxnSpPr>
            <a:cxnSpLocks/>
            <a:stCxn id="57" idx="2"/>
            <a:endCxn id="65" idx="0"/>
          </p:cNvCxnSpPr>
          <p:nvPr/>
        </p:nvCxnSpPr>
        <p:spPr>
          <a:xfrm>
            <a:off x="8186514" y="6047327"/>
            <a:ext cx="1" cy="218909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715321"/>
      </p:ext>
    </p:extLst>
  </p:cSld>
  <p:clrMapOvr>
    <a:masterClrMapping/>
  </p:clrMapOvr>
</p:sld>
</file>

<file path=ppt/theme/theme1.xml><?xml version="1.0" encoding="utf-8"?>
<a:theme xmlns:a="http://schemas.openxmlformats.org/drawingml/2006/main" name="2_Retrospec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INdigital Minimalist">
  <a:themeElements>
    <a:clrScheme name="Simple Light">
      <a:dk1>
        <a:srgbClr val="000000"/>
      </a:dk1>
      <a:lt1>
        <a:srgbClr val="FFFFFF"/>
      </a:lt1>
      <a:dk2>
        <a:srgbClr val="01203D"/>
      </a:dk2>
      <a:lt2>
        <a:srgbClr val="0C345A"/>
      </a:lt2>
      <a:accent1>
        <a:srgbClr val="1767B4"/>
      </a:accent1>
      <a:accent2>
        <a:srgbClr val="ED2127"/>
      </a:accent2>
      <a:accent3>
        <a:srgbClr val="D3D4D5"/>
      </a:accent3>
      <a:accent4>
        <a:srgbClr val="93C3EB"/>
      </a:accent4>
      <a:accent5>
        <a:srgbClr val="5D95C9"/>
      </a:accent5>
      <a:accent6>
        <a:srgbClr val="771114"/>
      </a:accent6>
      <a:hlink>
        <a:srgbClr val="ED212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368455-f8e9-4d3d-9fb2-1cde78337ea2" xsi:nil="true"/>
    <lcf76f155ced4ddcb4097134ff3c332f xmlns="c41c0c3b-6e4c-422c-a76b-ef5a4a83dbc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A7877101EED24C9D8F1DD3F14135CD" ma:contentTypeVersion="14" ma:contentTypeDescription="Create a new document." ma:contentTypeScope="" ma:versionID="2cb6807b7325028d615cea311a7f500d">
  <xsd:schema xmlns:xsd="http://www.w3.org/2001/XMLSchema" xmlns:xs="http://www.w3.org/2001/XMLSchema" xmlns:p="http://schemas.microsoft.com/office/2006/metadata/properties" xmlns:ns2="c41c0c3b-6e4c-422c-a76b-ef5a4a83dbc3" xmlns:ns3="e4368455-f8e9-4d3d-9fb2-1cde78337ea2" targetNamespace="http://schemas.microsoft.com/office/2006/metadata/properties" ma:root="true" ma:fieldsID="91af80f245507d98e2401c47d13c54d4" ns2:_="" ns3:_="">
    <xsd:import namespace="c41c0c3b-6e4c-422c-a76b-ef5a4a83dbc3"/>
    <xsd:import namespace="e4368455-f8e9-4d3d-9fb2-1cde78337e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1c0c3b-6e4c-422c-a76b-ef5a4a83db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8558624-d87d-4e4a-922e-53ce738836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368455-f8e9-4d3d-9fb2-1cde78337ea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57fd0e8-d460-43e1-833e-0be140515aea}" ma:internalName="TaxCatchAll" ma:showField="CatchAllData" ma:web="e4368455-f8e9-4d3d-9fb2-1cde78337e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13DE5B-3C2E-4E57-9FE1-E11FC34BE0EC}">
  <ds:schemaRefs>
    <ds:schemaRef ds:uri="http://schemas.microsoft.com/office/2006/metadata/properties"/>
    <ds:schemaRef ds:uri="http://schemas.microsoft.com/office/infopath/2007/PartnerControls"/>
    <ds:schemaRef ds:uri="e4368455-f8e9-4d3d-9fb2-1cde78337ea2"/>
    <ds:schemaRef ds:uri="c41c0c3b-6e4c-422c-a76b-ef5a4a83dbc3"/>
  </ds:schemaRefs>
</ds:datastoreItem>
</file>

<file path=customXml/itemProps2.xml><?xml version="1.0" encoding="utf-8"?>
<ds:datastoreItem xmlns:ds="http://schemas.openxmlformats.org/officeDocument/2006/customXml" ds:itemID="{DF253FC4-069F-4AC5-8C05-CBB1146A21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90CE55-007C-4E28-A7BA-A0371F18797B}"/>
</file>

<file path=docProps/app.xml><?xml version="1.0" encoding="utf-8"?>
<Properties xmlns="http://schemas.openxmlformats.org/officeDocument/2006/extended-properties" xmlns:vt="http://schemas.openxmlformats.org/officeDocument/2006/docPropsVTypes">
  <TotalTime>5955</TotalTime>
  <Words>1611</Words>
  <Application>Microsoft Office PowerPoint</Application>
  <PresentationFormat>Widescreen</PresentationFormat>
  <Paragraphs>210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Lexend</vt:lpstr>
      <vt:lpstr>Symbol</vt:lpstr>
      <vt:lpstr>Times New Roman</vt:lpstr>
      <vt:lpstr>Wingdings</vt:lpstr>
      <vt:lpstr>2_Retrospect</vt:lpstr>
      <vt:lpstr>INdigital Minimalist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Location Validation Function</vt:lpstr>
      <vt:lpstr>Emergency Call Routing Function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Anderson Brooms</dc:creator>
  <cp:lastModifiedBy>Anderson Brooms</cp:lastModifiedBy>
  <cp:revision>86</cp:revision>
  <cp:lastPrinted>2024-03-13T20:07:30Z</cp:lastPrinted>
  <dcterms:created xsi:type="dcterms:W3CDTF">2023-03-09T19:33:33Z</dcterms:created>
  <dcterms:modified xsi:type="dcterms:W3CDTF">2025-10-13T20:32:27Z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0x0101004AA7877101EED24C9D8F1DD3F14135CD</vt:lpwstr>
  </property>
  <property fmtid="{D5CDD505-2E9C-101B-9397-08002B2CF9AE}" pid="3" name="MediaServiceImageTags">
    <vt:lpwstr/>
  </property>
</Properties>
</file>