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1" r:id="rId2"/>
    <p:sldMasterId id="2147483703" r:id="rId3"/>
  </p:sldMasterIdLst>
  <p:notesMasterIdLst>
    <p:notesMasterId r:id="rId17"/>
  </p:notesMasterIdLst>
  <p:sldIdLst>
    <p:sldId id="586" r:id="rId4"/>
    <p:sldId id="598" r:id="rId5"/>
    <p:sldId id="324" r:id="rId6"/>
    <p:sldId id="589" r:id="rId7"/>
    <p:sldId id="590" r:id="rId8"/>
    <p:sldId id="591" r:id="rId9"/>
    <p:sldId id="592" r:id="rId10"/>
    <p:sldId id="594" r:id="rId11"/>
    <p:sldId id="595" r:id="rId12"/>
    <p:sldId id="593" r:id="rId13"/>
    <p:sldId id="596" r:id="rId14"/>
    <p:sldId id="597" r:id="rId15"/>
    <p:sldId id="58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2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AC69B-9B87-4E97-8AD9-009DF4897656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C2FB3-1757-4CEA-9EA8-0F86E4278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4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A1D7B-90CF-495B-B027-39E0DE2113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74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598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374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19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954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666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A1D7B-90CF-495B-B027-39E0DE2113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7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 algn="ctr">
              <a:buNone/>
              <a:defRPr sz="2400"/>
            </a:lvl2pPr>
            <a:lvl3pPr marL="914332" indent="0" algn="ctr">
              <a:buNone/>
              <a:defRPr sz="2400"/>
            </a:lvl3pPr>
            <a:lvl4pPr marL="1371498" indent="0" algn="ctr">
              <a:buNone/>
              <a:defRPr sz="2000"/>
            </a:lvl4pPr>
            <a:lvl5pPr marL="1828664" indent="0" algn="ctr">
              <a:buNone/>
              <a:defRPr sz="2000"/>
            </a:lvl5pPr>
            <a:lvl6pPr marL="2285830" indent="0" algn="ctr">
              <a:buNone/>
              <a:defRPr sz="2000"/>
            </a:lvl6pPr>
            <a:lvl7pPr marL="2742994" indent="0" algn="ctr">
              <a:buNone/>
              <a:defRPr sz="2000"/>
            </a:lvl7pPr>
            <a:lvl8pPr marL="3200160" indent="0" algn="ctr">
              <a:buNone/>
              <a:defRPr sz="2000"/>
            </a:lvl8pPr>
            <a:lvl9pPr marL="3657327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50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68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4784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7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 algn="ctr">
              <a:buNone/>
              <a:defRPr sz="2400"/>
            </a:lvl2pPr>
            <a:lvl3pPr marL="914332" indent="0" algn="ctr">
              <a:buNone/>
              <a:defRPr sz="2400"/>
            </a:lvl3pPr>
            <a:lvl4pPr marL="1371498" indent="0" algn="ctr">
              <a:buNone/>
              <a:defRPr sz="2000"/>
            </a:lvl4pPr>
            <a:lvl5pPr marL="1828664" indent="0" algn="ctr">
              <a:buNone/>
              <a:defRPr sz="2000"/>
            </a:lvl5pPr>
            <a:lvl6pPr marL="2285830" indent="0" algn="ctr">
              <a:buNone/>
              <a:defRPr sz="2000"/>
            </a:lvl6pPr>
            <a:lvl7pPr marL="2742994" indent="0" algn="ctr">
              <a:buNone/>
              <a:defRPr sz="2000"/>
            </a:lvl7pPr>
            <a:lvl8pPr marL="3200160" indent="0" algn="ctr">
              <a:buNone/>
              <a:defRPr sz="2000"/>
            </a:lvl8pPr>
            <a:lvl9pPr marL="3657327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555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262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371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9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91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53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92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6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2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964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75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4784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5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8508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096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0860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91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6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606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88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76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315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947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8290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30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04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22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8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28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08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332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4" indent="-91434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0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886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52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19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19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0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88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7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34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332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4" indent="-91434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0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886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52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19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19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0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88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7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400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7/8/2022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914400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96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hyperlink" Target="mailto:leah@al911board.com" TargetMode="External"/><Relationship Id="rId4" Type="http://schemas.openxmlformats.org/officeDocument/2006/relationships/hyperlink" Target="https://nico1-toutlefrancais.wikispaces.com/l'interrogation+-+comment+poser+des+question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leah@al911board.com" TargetMode="External"/><Relationship Id="rId7" Type="http://schemas.openxmlformats.org/officeDocument/2006/relationships/hyperlink" Target="mailto:anderson@al911board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hyperlink" Target="mailto:michelle@al911board.com" TargetMode="External"/><Relationship Id="rId5" Type="http://schemas.openxmlformats.org/officeDocument/2006/relationships/hyperlink" Target="mailto:dana@al911board.com" TargetMode="External"/><Relationship Id="rId4" Type="http://schemas.openxmlformats.org/officeDocument/2006/relationships/hyperlink" Target="mailto:adam@al911board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473" y="1681769"/>
            <a:ext cx="6289675" cy="2043112"/>
          </a:xfrm>
        </p:spPr>
      </p:pic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844508" y="4317357"/>
            <a:ext cx="10515600" cy="162669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[Date]</a:t>
            </a:r>
            <a:br>
              <a:rPr lang="en-US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Talk About It Tuesday!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712311-5D59-4E62-806B-8A33D9562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1C7DE-4327-402D-A196-AEC519C54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218E38-4806-47B8-9BF7-1548201C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[Topic Three]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DCB93-620E-4073-B6F5-E13D5F2A6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15235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[text]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One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Two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Three</a:t>
            </a: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71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01FCB-E276-429D-8664-100BF29F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[Two content slide sample]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5E286-C513-4806-8876-05D7AABF4D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A9D74-F8FA-46E8-B212-7CC162F268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9C6A56-841F-44FB-8B77-5327EEBBF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BEDADD-7A91-4E70-8A2E-84115E6FA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21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4D49C-1104-4212-BDB3-7E34F96EF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[Comparison slide]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83EED0-0D14-4F3E-90AF-C67A35790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9A4AE-084D-4E3B-86A9-51DE0E445E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EFFCBE-D088-430F-9812-7CABAE695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E8CE3-2844-42A6-9608-ACF1E85C2A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6915C9-0E51-454A-85FC-E8D7630A9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1FFB73-AD6E-49FA-86F0-683366E14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3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6EF08-D0B4-45BF-B34B-19F607555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</a:t>
            </a:r>
          </a:p>
        </p:txBody>
      </p:sp>
      <p:pic>
        <p:nvPicPr>
          <p:cNvPr id="6" name="Content Placeholder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9428C4C4-BD07-40E1-A152-551321768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16731" y="477525"/>
            <a:ext cx="6159184" cy="555828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0F916-AA5C-4180-9435-9CABAAD7F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200400" cy="3379124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Leah Missildine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Executive Director for the Alabama 9-1-1 Board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leah@al911board.com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Office:  334-440-7911</a:t>
            </a:r>
          </a:p>
          <a:p>
            <a:pPr>
              <a:spcBef>
                <a:spcPts val="0"/>
              </a:spcBef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[Add or edit as needed]</a:t>
            </a:r>
          </a:p>
          <a:p>
            <a:pPr>
              <a:spcBef>
                <a:spcPts val="0"/>
              </a:spcBef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0FF824-5597-4186-8CDB-3972A038C0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7"/>
            <a:ext cx="12039893" cy="4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0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b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Contact Information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57447" y="1587560"/>
            <a:ext cx="7007249" cy="4705326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Leah Missildine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 </a:t>
            </a:r>
            <a:r>
              <a:rPr lang="en-US" sz="14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</a:t>
            </a:r>
            <a:r>
              <a:rPr lang="en-US" sz="14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leah@al911board.com</a:t>
            </a:r>
            <a:endParaRPr lang="en-US" sz="14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 Brown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Deputy </a:t>
            </a:r>
            <a:r>
              <a:rPr lang="en-US" sz="14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14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adam@al911board.com</a:t>
            </a:r>
            <a:endParaRPr lang="en-US" sz="14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 Nation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Coordinator</a:t>
            </a:r>
            <a:r>
              <a:rPr lang="en-US" sz="14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14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dana@al911board.com</a:t>
            </a:r>
            <a:endParaRPr lang="en-US" sz="14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Michelle Peel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Coordinator</a:t>
            </a:r>
            <a:r>
              <a:rPr lang="en-US" sz="14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14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michelle@al911board.com</a:t>
            </a:r>
            <a:endParaRPr lang="en-US" sz="14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Anderson Brooms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GIS Program Manager for the Alabama 9-1-1 Board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14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anderson@al911board.com</a:t>
            </a:r>
            <a:r>
              <a:rPr lang="en-US" sz="14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658" y="5902358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2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712311-5D59-4E62-806B-8A33D9562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1C7DE-4327-402D-A196-AEC519C54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7"/>
            <a:ext cx="12039893" cy="454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243003-FCD3-4211-82EF-C8BC62D0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04B1-C84C-41D0-9DFF-2BB755FDD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Topic One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Topic Two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Topic Three</a:t>
            </a:r>
            <a:endParaRPr lang="en-US" sz="3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029258-F705-43AE-9A50-6EEA03602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60388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712311-5D59-4E62-806B-8A33D9562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1C7DE-4327-402D-A196-AEC519C54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218E38-4806-47B8-9BF7-1548201C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[Topic One]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DCB93-620E-4073-B6F5-E13D5F2A6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15235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[text]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One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Two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Three</a:t>
            </a: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01FCB-E276-429D-8664-100BF29F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[Two content slide sample]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5E286-C513-4806-8876-05D7AABF4D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A9D74-F8FA-46E8-B212-7CC162F268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9C6A56-841F-44FB-8B77-5327EEBBF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BEDADD-7A91-4E70-8A2E-84115E6FA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55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4D49C-1104-4212-BDB3-7E34F96EF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[Comparison slide]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83EED0-0D14-4F3E-90AF-C67A35790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9A4AE-084D-4E3B-86A9-51DE0E445E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EFFCBE-D088-430F-9812-7CABAE695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E8CE3-2844-42A6-9608-ACF1E85C2A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6915C9-0E51-454A-85FC-E8D7630A9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1FFB73-AD6E-49FA-86F0-683366E14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1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712311-5D59-4E62-806B-8A33D9562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1C7DE-4327-402D-A196-AEC519C54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218E38-4806-47B8-9BF7-1548201C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[Topic Two]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DCB93-620E-4073-B6F5-E13D5F2A6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15235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[text]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One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Two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Point Three</a:t>
            </a: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pPr marL="0" indent="0">
              <a:buClrTx/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18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01FCB-E276-429D-8664-100BF29F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[Two content slide sample]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5E286-C513-4806-8876-05D7AABF4D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A9D74-F8FA-46E8-B212-7CC162F268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9C6A56-841F-44FB-8B77-5327EEBBF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BEDADD-7A91-4E70-8A2E-84115E6FA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9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4D49C-1104-4212-BDB3-7E34F96EF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[Comparison slide]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83EED0-0D14-4F3E-90AF-C67A35790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9A4AE-084D-4E3B-86A9-51DE0E445E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EFFCBE-D088-430F-9812-7CABAE695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E8CE3-2844-42A6-9608-ACF1E85C2A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6915C9-0E51-454A-85FC-E8D7630A9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7" y="6403896"/>
            <a:ext cx="11978933" cy="454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1FFB73-AD6E-49FA-86F0-683366E14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85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2_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l 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1_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221</Words>
  <Application>Microsoft Office PowerPoint</Application>
  <PresentationFormat>Widescreen</PresentationFormat>
  <Paragraphs>62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Calibri Light</vt:lpstr>
      <vt:lpstr>Times New Roman</vt:lpstr>
      <vt:lpstr>Wingdings</vt:lpstr>
      <vt:lpstr>Retrospect</vt:lpstr>
      <vt:lpstr>2_Retrospect</vt:lpstr>
      <vt:lpstr>1_Retrospect</vt:lpstr>
      <vt:lpstr>[Date] Talk About It Tuesday!</vt:lpstr>
      <vt:lpstr>Introduction  &amp; Contact Information</vt:lpstr>
      <vt:lpstr>Agenda</vt:lpstr>
      <vt:lpstr>[Topic One]</vt:lpstr>
      <vt:lpstr>[Two content slide sample]</vt:lpstr>
      <vt:lpstr>[Comparison slide]</vt:lpstr>
      <vt:lpstr>[Topic Two]</vt:lpstr>
      <vt:lpstr>[Two content slide sample]</vt:lpstr>
      <vt:lpstr>[Comparison slide]</vt:lpstr>
      <vt:lpstr>[Topic Three]</vt:lpstr>
      <vt:lpstr>[Two content slide sample]</vt:lpstr>
      <vt:lpstr>[Comparison slide]</vt:lpstr>
      <vt:lpstr>  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10.15.2020  Legacy 9-1-1 Cost Reimbursement Webinar</dc:title>
  <dc:creator>Adam Brown</dc:creator>
  <cp:lastModifiedBy>Michelle Peel</cp:lastModifiedBy>
  <cp:revision>68</cp:revision>
  <dcterms:created xsi:type="dcterms:W3CDTF">2020-10-13T13:31:49Z</dcterms:created>
  <dcterms:modified xsi:type="dcterms:W3CDTF">2022-07-08T13:21:01Z</dcterms:modified>
</cp:coreProperties>
</file>